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60" r:id="rId1"/>
    <p:sldMasterId id="2147483670" r:id="rId2"/>
    <p:sldMasterId id="2147483681" r:id="rId3"/>
    <p:sldMasterId id="2147483695" r:id="rId4"/>
  </p:sldMasterIdLst>
  <p:notesMasterIdLst>
    <p:notesMasterId r:id="rId30"/>
  </p:notesMasterIdLst>
  <p:handoutMasterIdLst>
    <p:handoutMasterId r:id="rId31"/>
  </p:handoutMasterIdLst>
  <p:sldIdLst>
    <p:sldId id="399" r:id="rId5"/>
    <p:sldId id="505" r:id="rId6"/>
    <p:sldId id="1131" r:id="rId7"/>
    <p:sldId id="1132" r:id="rId8"/>
    <p:sldId id="1135" r:id="rId9"/>
    <p:sldId id="1078" r:id="rId10"/>
    <p:sldId id="1077" r:id="rId11"/>
    <p:sldId id="1146" r:id="rId12"/>
    <p:sldId id="1137" r:id="rId13"/>
    <p:sldId id="1103" r:id="rId14"/>
    <p:sldId id="1104" r:id="rId15"/>
    <p:sldId id="1079" r:id="rId16"/>
    <p:sldId id="479" r:id="rId17"/>
    <p:sldId id="1144" r:id="rId18"/>
    <p:sldId id="525" r:id="rId19"/>
    <p:sldId id="502" r:id="rId20"/>
    <p:sldId id="1107" r:id="rId21"/>
    <p:sldId id="1142" r:id="rId22"/>
    <p:sldId id="413" r:id="rId23"/>
    <p:sldId id="1114" r:id="rId24"/>
    <p:sldId id="1117" r:id="rId25"/>
    <p:sldId id="1128" r:id="rId26"/>
    <p:sldId id="1143" r:id="rId27"/>
    <p:sldId id="509" r:id="rId28"/>
    <p:sldId id="392" r:id="rId29"/>
  </p:sldIdLst>
  <p:sldSz cx="12192000" cy="6858000"/>
  <p:notesSz cx="7104063" cy="102346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Arial" panose="020B0604020202020204" pitchFamily="34" charset="0"/>
        <a:ea typeface="HG創英角ｺﾞｼｯｸUB" panose="020B0909000000000000" pitchFamily="49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Arial" panose="020B0604020202020204" pitchFamily="34" charset="0"/>
        <a:ea typeface="HG創英角ｺﾞｼｯｸUB" panose="020B0909000000000000" pitchFamily="49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Arial" panose="020B0604020202020204" pitchFamily="34" charset="0"/>
        <a:ea typeface="HG創英角ｺﾞｼｯｸUB" panose="020B0909000000000000" pitchFamily="49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Arial" panose="020B0604020202020204" pitchFamily="34" charset="0"/>
        <a:ea typeface="HG創英角ｺﾞｼｯｸUB" panose="020B0909000000000000" pitchFamily="49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Arial" panose="020B0604020202020204" pitchFamily="34" charset="0"/>
        <a:ea typeface="HG創英角ｺﾞｼｯｸUB" panose="020B0909000000000000" pitchFamily="49" charset="-128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tx1"/>
        </a:solidFill>
        <a:latin typeface="Arial" panose="020B0604020202020204" pitchFamily="34" charset="0"/>
        <a:ea typeface="HG創英角ｺﾞｼｯｸUB" panose="020B0909000000000000" pitchFamily="49" charset="-128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tx1"/>
        </a:solidFill>
        <a:latin typeface="Arial" panose="020B0604020202020204" pitchFamily="34" charset="0"/>
        <a:ea typeface="HG創英角ｺﾞｼｯｸUB" panose="020B0909000000000000" pitchFamily="49" charset="-128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tx1"/>
        </a:solidFill>
        <a:latin typeface="Arial" panose="020B0604020202020204" pitchFamily="34" charset="0"/>
        <a:ea typeface="HG創英角ｺﾞｼｯｸUB" panose="020B0909000000000000" pitchFamily="49" charset="-128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tx1"/>
        </a:solidFill>
        <a:latin typeface="Arial" panose="020B0604020202020204" pitchFamily="34" charset="0"/>
        <a:ea typeface="HG創英角ｺﾞｼｯｸUB" panose="020B0909000000000000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CB6"/>
    <a:srgbClr val="F7C19F"/>
    <a:srgbClr val="F4B488"/>
    <a:srgbClr val="F2A068"/>
    <a:srgbClr val="EF8D4B"/>
    <a:srgbClr val="D05F12"/>
    <a:srgbClr val="FBE5D6"/>
    <a:srgbClr val="41719C"/>
    <a:srgbClr val="4C84B6"/>
    <a:srgbClr val="7AA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6" autoAdjust="0"/>
    <p:restoredTop sz="96242" autoAdjust="0"/>
  </p:normalViewPr>
  <p:slideViewPr>
    <p:cSldViewPr>
      <p:cViewPr varScale="1">
        <p:scale>
          <a:sx n="68" d="100"/>
          <a:sy n="68" d="100"/>
        </p:scale>
        <p:origin x="1110" y="60"/>
      </p:cViewPr>
      <p:guideLst>
        <p:guide orient="horz" pos="89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868" y="72"/>
      </p:cViewPr>
      <p:guideLst>
        <p:guide orient="horz" pos="3224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歳入(外)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C4D5E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DF-4BD3-B0D8-9793A826D9F1}"/>
              </c:ext>
            </c:extLst>
          </c:dPt>
          <c:dPt>
            <c:idx val="1"/>
            <c:bubble3D val="0"/>
            <c:spPr>
              <a:solidFill>
                <a:srgbClr val="A4C0E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2DF-4BD3-B0D8-9793A826D9F1}"/>
              </c:ext>
            </c:extLst>
          </c:dPt>
          <c:dPt>
            <c:idx val="2"/>
            <c:bubble3D val="0"/>
            <c:spPr>
              <a:solidFill>
                <a:srgbClr val="7AA9D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DF-4BD3-B0D8-9793A826D9F1}"/>
              </c:ext>
            </c:extLst>
          </c:dPt>
          <c:dPt>
            <c:idx val="3"/>
            <c:bubble3D val="0"/>
            <c:spPr>
              <a:solidFill>
                <a:srgbClr val="D7E7F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2DF-4BD3-B0D8-9793A826D9F1}"/>
              </c:ext>
            </c:extLst>
          </c:dPt>
          <c:dPt>
            <c:idx val="4"/>
            <c:bubble3D val="0"/>
            <c:spPr>
              <a:solidFill>
                <a:srgbClr val="4C84B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2DF-4BD3-B0D8-9793A826D9F1}"/>
              </c:ext>
            </c:extLst>
          </c:dPt>
          <c:dPt>
            <c:idx val="5"/>
            <c:bubble3D val="0"/>
            <c:spPr>
              <a:solidFill>
                <a:srgbClr val="4171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2DF-4BD3-B0D8-9793A826D9F1}"/>
              </c:ext>
            </c:extLst>
          </c:dPt>
          <c:dPt>
            <c:idx val="6"/>
            <c:bubble3D val="0"/>
            <c:spPr>
              <a:solidFill>
                <a:srgbClr val="4171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2DF-4BD3-B0D8-9793A826D9F1}"/>
              </c:ext>
            </c:extLst>
          </c:dPt>
          <c:dLbls>
            <c:dLbl>
              <c:idx val="0"/>
              <c:layout>
                <c:manualLayout>
                  <c:x val="-9.7382746946245741E-2"/>
                  <c:y val="0.1542448943601963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DF-4BD3-B0D8-9793A826D9F1}"/>
                </c:ext>
              </c:extLst>
            </c:dLbl>
            <c:dLbl>
              <c:idx val="1"/>
              <c:layout>
                <c:manualLayout>
                  <c:x val="-0.12671676831229278"/>
                  <c:y val="5.993115666582196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DF-4BD3-B0D8-9793A826D9F1}"/>
                </c:ext>
              </c:extLst>
            </c:dLbl>
            <c:dLbl>
              <c:idx val="2"/>
              <c:layout>
                <c:manualLayout>
                  <c:x val="-7.4293791917857149E-2"/>
                  <c:y val="-0.1496992411006040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DF-4BD3-B0D8-9793A826D9F1}"/>
                </c:ext>
              </c:extLst>
            </c:dLbl>
            <c:dLbl>
              <c:idx val="3"/>
              <c:layout>
                <c:manualLayout>
                  <c:x val="9.6951654494529846E-2"/>
                  <c:y val="-0.111334327712350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DF-4BD3-B0D8-9793A826D9F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DF-4BD3-B0D8-9793A826D9F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DF-4BD3-B0D8-9793A826D9F1}"/>
                </c:ext>
              </c:extLst>
            </c:dLbl>
            <c:dLbl>
              <c:idx val="6"/>
              <c:layout>
                <c:manualLayout>
                  <c:x val="4.6788953274197603E-2"/>
                  <c:y val="0.124543934213899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DF-4BD3-B0D8-9793A826D9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17兆9,050</c:v>
                </c:pt>
                <c:pt idx="1">
                  <c:v>17兆460</c:v>
                </c:pt>
                <c:pt idx="2">
                  <c:v>23兆8,230</c:v>
                </c:pt>
                <c:pt idx="3">
                  <c:v>10兆8,340</c:v>
                </c:pt>
                <c:pt idx="5">
                  <c:v>7兆5,147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0.159</c:v>
                </c:pt>
                <c:pt idx="1">
                  <c:v>0.151</c:v>
                </c:pt>
                <c:pt idx="2">
                  <c:v>0.21199999999999999</c:v>
                </c:pt>
                <c:pt idx="3">
                  <c:v>9.6000000000000002E-2</c:v>
                </c:pt>
                <c:pt idx="4">
                  <c:v>0.315</c:v>
                </c:pt>
                <c:pt idx="5">
                  <c:v>6.7000000000000004E-2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DF-4BD3-B0D8-9793A826D9F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歳入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ADC6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C7-4B34-98A7-0C3FD8903B7C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9C7-4B34-98A7-0C3FD8903B7C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C7-4B34-98A7-0C3FD8903B7C}"/>
              </c:ext>
            </c:extLst>
          </c:dPt>
          <c:dLbls>
            <c:dLbl>
              <c:idx val="0"/>
              <c:layout>
                <c:manualLayout>
                  <c:x val="-0.22487859008594779"/>
                  <c:y val="-0.1243007279022691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C7-4B34-98A7-0C3FD8903B7C}"/>
                </c:ext>
              </c:extLst>
            </c:dLbl>
            <c:dLbl>
              <c:idx val="1"/>
              <c:layout>
                <c:manualLayout>
                  <c:x val="0.14641583033983874"/>
                  <c:y val="0.1938184267404631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C7-4B34-98A7-0C3FD8903B7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C7-4B34-98A7-0C3FD8903B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ja-JP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Sheet1!$A$2:$A$4</c:f>
              <c:strCache>
                <c:ptCount val="2"/>
                <c:pt idx="0">
                  <c:v>69兆6,080</c:v>
                </c:pt>
                <c:pt idx="1">
                  <c:v>35兆4,490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0.61799999999999999</c:v>
                </c:pt>
                <c:pt idx="1">
                  <c:v>0.315</c:v>
                </c:pt>
                <c:pt idx="2">
                  <c:v>6.7000000000000004E-2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C7-4B34-98A7-0C3FD8903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メイリオ" panose="020B0604030504040204" pitchFamily="50" charset="-128"/>
          <a:ea typeface="メイリオ" panose="020B0604030504040204" pitchFamily="50" charset="-128"/>
        </a:defRPr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20807476547764"/>
          <c:y val="9.6069298159860955E-2"/>
          <c:w val="0.5415839633232773"/>
          <c:h val="0.903930701840139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歳出(外側)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05F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96-44B5-978A-1CA4D6014178}"/>
              </c:ext>
            </c:extLst>
          </c:dPt>
          <c:dPt>
            <c:idx val="1"/>
            <c:bubble3D val="0"/>
            <c:spPr>
              <a:solidFill>
                <a:srgbClr val="EF8D4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96-44B5-978A-1CA4D6014178}"/>
              </c:ext>
            </c:extLst>
          </c:dPt>
          <c:dPt>
            <c:idx val="2"/>
            <c:bubble3D val="0"/>
            <c:spPr>
              <a:solidFill>
                <a:srgbClr val="F2A0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96-44B5-978A-1CA4D6014178}"/>
              </c:ext>
            </c:extLst>
          </c:dPt>
          <c:dPt>
            <c:idx val="3"/>
            <c:bubble3D val="0"/>
            <c:spPr>
              <a:solidFill>
                <a:srgbClr val="F4B48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E96-44B5-978A-1CA4D6014178}"/>
              </c:ext>
            </c:extLst>
          </c:dPt>
          <c:dPt>
            <c:idx val="4"/>
            <c:bubble3D val="0"/>
            <c:spPr>
              <a:solidFill>
                <a:srgbClr val="F7C19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E96-44B5-978A-1CA4D6014178}"/>
              </c:ext>
            </c:extLst>
          </c:dPt>
          <c:dPt>
            <c:idx val="5"/>
            <c:bubble3D val="0"/>
            <c:spPr>
              <a:solidFill>
                <a:srgbClr val="F8CCB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E96-44B5-978A-1CA4D6014178}"/>
              </c:ext>
            </c:extLst>
          </c:dPt>
          <c:dPt>
            <c:idx val="6"/>
            <c:bubble3D val="0"/>
            <c:spPr>
              <a:solidFill>
                <a:srgbClr val="FFCCC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E96-44B5-978A-1CA4D6014178}"/>
              </c:ext>
            </c:extLst>
          </c:dPt>
          <c:dPt>
            <c:idx val="7"/>
            <c:bubble3D val="0"/>
            <c:spPr>
              <a:solidFill>
                <a:srgbClr val="F1A78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E96-44B5-978A-1CA4D6014178}"/>
              </c:ext>
            </c:extLst>
          </c:dPt>
          <c:dLbls>
            <c:dLbl>
              <c:idx val="0"/>
              <c:layout>
                <c:manualLayout>
                  <c:x val="-9.3557593012810997E-2"/>
                  <c:y val="0.20770216468220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+mn-cs"/>
                      </a:defRPr>
                    </a:pPr>
                    <a:fld id="{6E210D53-E9A9-4128-88BE-BAE049C1D6CC}" type="CELLRANGE">
                      <a:rPr lang="en-US" altLang="ja-JP" sz="1600">
                        <a:latin typeface="メイリオ" panose="020B0604030504040204" pitchFamily="50" charset="-128"/>
                        <a:ea typeface="メイリオ" panose="020B0604030504040204" pitchFamily="50" charset="-128"/>
                      </a:rPr>
                      <a:pPr>
                        <a:defRPr sz="1600">
                          <a:latin typeface="メイリオ" panose="020B0604030504040204" pitchFamily="50" charset="-128"/>
                          <a:ea typeface="メイリオ" panose="020B0604030504040204" pitchFamily="50" charset="-128"/>
                        </a:defRPr>
                      </a:pPr>
                      <a:t>[CELLRANGE]</a:t>
                    </a:fld>
                    <a:endParaRPr lang="ja-JP" altLang="en-US" sz="1600" baseline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  <a:p>
                    <a:pPr>
                      <a:defRPr sz="1600">
                        <a:latin typeface="メイリオ" panose="020B0604030504040204" pitchFamily="50" charset="-128"/>
                        <a:ea typeface="メイリオ" panose="020B0604030504040204" pitchFamily="50" charset="-128"/>
                      </a:defRPr>
                    </a:pPr>
                    <a:fld id="{DF1B0EE5-BF85-4764-87B2-646D4DB15E8C}" type="VALUE">
                      <a:rPr lang="en-US" altLang="ja-JP" sz="1600">
                        <a:latin typeface="メイリオ" panose="020B0604030504040204" pitchFamily="50" charset="-128"/>
                        <a:ea typeface="メイリオ" panose="020B0604030504040204" pitchFamily="50" charset="-128"/>
                      </a:rPr>
                      <a:pPr>
                        <a:defRPr sz="1600">
                          <a:latin typeface="メイリオ" panose="020B0604030504040204" pitchFamily="50" charset="-128"/>
                          <a:ea typeface="メイリオ" panose="020B0604030504040204" pitchFamily="50" charset="-128"/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E96-44B5-978A-1CA4D6014178}"/>
                </c:ext>
              </c:extLst>
            </c:dLbl>
            <c:dLbl>
              <c:idx val="1"/>
              <c:layout>
                <c:manualLayout>
                  <c:x val="-8.2669184137518253E-2"/>
                  <c:y val="-7.20436846975509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+mn-cs"/>
                      </a:defRPr>
                    </a:pPr>
                    <a:fld id="{2110A04E-C498-4760-897E-27DEEDDB9BD2}" type="CELLRANGE">
                      <a:rPr lang="en-US" altLang="ja-JP" sz="1400">
                        <a:latin typeface="メイリオ" panose="020B0604030504040204" pitchFamily="50" charset="-128"/>
                        <a:ea typeface="メイリオ" panose="020B0604030504040204" pitchFamily="50" charset="-128"/>
                      </a:rPr>
                      <a:pPr>
                        <a:defRPr sz="1400">
                          <a:latin typeface="メイリオ" panose="020B0604030504040204" pitchFamily="50" charset="-128"/>
                          <a:ea typeface="メイリオ" panose="020B0604030504040204" pitchFamily="50" charset="-128"/>
                        </a:defRPr>
                      </a:pPr>
                      <a:t>[CELLRANGE]</a:t>
                    </a:fld>
                    <a:endParaRPr lang="ja-JP" altLang="en-US" sz="1400" baseline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  <a:p>
                    <a:pPr>
                      <a:defRPr sz="1400">
                        <a:latin typeface="メイリオ" panose="020B0604030504040204" pitchFamily="50" charset="-128"/>
                        <a:ea typeface="メイリオ" panose="020B0604030504040204" pitchFamily="50" charset="-128"/>
                      </a:defRPr>
                    </a:pPr>
                    <a:fld id="{0669B00F-0397-4775-BE05-6B35DABDC316}" type="VALUE">
                      <a:rPr lang="en-US" altLang="ja-JP" sz="1400">
                        <a:latin typeface="メイリオ" panose="020B0604030504040204" pitchFamily="50" charset="-128"/>
                        <a:ea typeface="メイリオ" panose="020B0604030504040204" pitchFamily="50" charset="-128"/>
                      </a:rPr>
                      <a:pPr>
                        <a:defRPr sz="1400">
                          <a:latin typeface="メイリオ" panose="020B0604030504040204" pitchFamily="50" charset="-128"/>
                          <a:ea typeface="メイリオ" panose="020B0604030504040204" pitchFamily="50" charset="-128"/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E96-44B5-978A-1CA4D60141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64249C3-E310-4309-84E4-FA86B3E3DDA6}" type="CELLRANGE">
                      <a:rPr lang="en-US" altLang="ja-JP"/>
                      <a:pPr/>
                      <a:t>[CELLRANGE]</a:t>
                    </a:fld>
                    <a:endParaRPr lang="ja-JP" altLang="en-US" baseline="0"/>
                  </a:p>
                  <a:p>
                    <a:fld id="{ECA764AC-E877-46AB-83F4-E438AD3FC9A1}" type="VALUE">
                      <a:rPr lang="en-US" altLang="ja-JP"/>
                      <a:pPr/>
                      <a:t>[値]</a:t>
                    </a:fld>
                    <a:endParaRPr lang="ja-JP" alt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AE96-44B5-978A-1CA4D6014178}"/>
                </c:ext>
              </c:extLst>
            </c:dLbl>
            <c:dLbl>
              <c:idx val="3"/>
              <c:layout>
                <c:manualLayout>
                  <c:x val="6.6138318228347204E-2"/>
                  <c:y val="-8.5991892647527046E-2"/>
                </c:manualLayout>
              </c:layout>
              <c:tx>
                <c:rich>
                  <a:bodyPr/>
                  <a:lstStyle/>
                  <a:p>
                    <a:fld id="{44754532-684E-4088-8FF9-88B47CED176E}" type="CELLRANGE">
                      <a:rPr lang="en-US" altLang="ja-JP"/>
                      <a:pPr/>
                      <a:t>[CELLRANGE]</a:t>
                    </a:fld>
                    <a:endParaRPr lang="ja-JP" altLang="en-US" baseline="0"/>
                  </a:p>
                  <a:p>
                    <a:fld id="{50475F07-4948-4047-A2DC-464D5352E117}" type="VALUE">
                      <a:rPr lang="en-US" altLang="ja-JP"/>
                      <a:pPr/>
                      <a:t>[値]</a:t>
                    </a:fld>
                    <a:endParaRPr lang="ja-JP" alt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AE96-44B5-978A-1CA4D6014178}"/>
                </c:ext>
              </c:extLst>
            </c:dLbl>
            <c:dLbl>
              <c:idx val="4"/>
              <c:layout>
                <c:manualLayout>
                  <c:x val="8.6633790114039794E-2"/>
                  <c:y val="-0.10916477196258667"/>
                </c:manualLayout>
              </c:layout>
              <c:tx>
                <c:rich>
                  <a:bodyPr/>
                  <a:lstStyle/>
                  <a:p>
                    <a:fld id="{4164BF74-8A1C-4103-933C-D699536FE064}" type="CELLRANGE">
                      <a:rPr lang="en-US" altLang="ja-JP"/>
                      <a:pPr/>
                      <a:t>[CELLRANGE]</a:t>
                    </a:fld>
                    <a:endParaRPr lang="ja-JP" altLang="en-US" baseline="0" dirty="0"/>
                  </a:p>
                  <a:p>
                    <a:fld id="{0425969C-F514-4AF5-8C4A-726447508334}" type="VALUE">
                      <a:rPr lang="en-US" altLang="ja-JP"/>
                      <a:pPr/>
                      <a:t>[値]</a:t>
                    </a:fld>
                    <a:endParaRPr lang="ja-JP" alt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E96-44B5-978A-1CA4D6014178}"/>
                </c:ext>
              </c:extLst>
            </c:dLbl>
            <c:dLbl>
              <c:idx val="5"/>
              <c:layout>
                <c:manualLayout>
                  <c:x val="9.8589457518732673E-2"/>
                  <c:y val="-2.7491424469500005E-2"/>
                </c:manualLayout>
              </c:layout>
              <c:tx>
                <c:rich>
                  <a:bodyPr/>
                  <a:lstStyle/>
                  <a:p>
                    <a:fld id="{413802F2-F4CD-4A3B-B8BB-F0280A0DE1E1}" type="CELLRANGE">
                      <a:rPr lang="en-US" altLang="ja-JP"/>
                      <a:pPr/>
                      <a:t>[CELLRANGE]</a:t>
                    </a:fld>
                    <a:endParaRPr lang="ja-JP" altLang="en-US" baseline="0"/>
                  </a:p>
                  <a:p>
                    <a:fld id="{84D4641C-D790-4DA4-9C22-0C8795F9B7F6}" type="VALUE">
                      <a:rPr lang="en-US" altLang="ja-JP"/>
                      <a:pPr/>
                      <a:t>[値]</a:t>
                    </a:fld>
                    <a:endParaRPr lang="ja-JP" alt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E96-44B5-978A-1CA4D601417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E96-44B5-978A-1CA4D6014178}"/>
                </c:ext>
              </c:extLst>
            </c:dLbl>
            <c:dLbl>
              <c:idx val="7"/>
              <c:layout>
                <c:manualLayout>
                  <c:x val="0.26981325333021555"/>
                  <c:y val="0.30953676595653307"/>
                </c:manualLayout>
              </c:layout>
              <c:tx>
                <c:rich>
                  <a:bodyPr/>
                  <a:lstStyle/>
                  <a:p>
                    <a:fld id="{D2C54F0C-7B54-4E42-B4AF-43836E780FE3}" type="CELLRANGE">
                      <a:rPr lang="en-US" altLang="ja-JP"/>
                      <a:pPr/>
                      <a:t>[CELLRANGE]</a:t>
                    </a:fld>
                    <a:endParaRPr lang="ja-JP" altLang="en-US" baseline="0"/>
                  </a:p>
                  <a:p>
                    <a:fld id="{B27B9B0B-62E3-4BA8-B84B-D7C7909E66A2}" type="VALUE">
                      <a:rPr lang="en-US" altLang="ja-JP"/>
                      <a:pPr/>
                      <a:t>[値]</a:t>
                    </a:fld>
                    <a:endParaRPr lang="ja-JP" alt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E96-44B5-978A-1CA4D60141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37兆7,193</c:v>
                </c:pt>
                <c:pt idx="1">
                  <c:v>17兆7,863</c:v>
                </c:pt>
                <c:pt idx="2">
                  <c:v>7兆9,172</c:v>
                </c:pt>
                <c:pt idx="3">
                  <c:v>6兆828</c:v>
                </c:pt>
                <c:pt idx="4">
                  <c:v>5兆4,716</c:v>
                </c:pt>
                <c:pt idx="5">
                  <c:v>9兆5,855</c:v>
                </c:pt>
                <c:pt idx="6">
                  <c:v>27兆90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0.33500000000000002</c:v>
                </c:pt>
                <c:pt idx="1">
                  <c:v>0.158</c:v>
                </c:pt>
                <c:pt idx="2">
                  <c:v>7.0000000000000007E-2</c:v>
                </c:pt>
                <c:pt idx="3">
                  <c:v>5.3999999999999999E-2</c:v>
                </c:pt>
                <c:pt idx="4">
                  <c:v>4.9000000000000002E-2</c:v>
                </c:pt>
                <c:pt idx="5">
                  <c:v>8.5000000000000006E-2</c:v>
                </c:pt>
                <c:pt idx="6">
                  <c:v>0.24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Sheet1!$A$2:$A$8</c15:f>
                <c15:dlblRangeCache>
                  <c:ptCount val="7"/>
                  <c:pt idx="0">
                    <c:v>37兆7,193</c:v>
                  </c:pt>
                  <c:pt idx="1">
                    <c:v>17兆7,863</c:v>
                  </c:pt>
                  <c:pt idx="2">
                    <c:v>7兆9,172</c:v>
                  </c:pt>
                  <c:pt idx="3">
                    <c:v>6兆828</c:v>
                  </c:pt>
                  <c:pt idx="4">
                    <c:v>5兆4,716</c:v>
                  </c:pt>
                  <c:pt idx="5">
                    <c:v>9兆5,855</c:v>
                  </c:pt>
                  <c:pt idx="6">
                    <c:v>27兆90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0-AE96-44B5-978A-1CA4D6014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歳出(内側)</c:v>
                </c:pt>
              </c:strCache>
            </c:strRef>
          </c:tx>
          <c:spPr>
            <a:noFill/>
            <a:ln>
              <a:noFill/>
            </a:ln>
          </c:spPr>
          <c:dPt>
            <c:idx val="0"/>
            <c:bubble3D val="0"/>
            <c:spPr>
              <a:solidFill>
                <a:srgbClr val="FFD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93-471C-924E-5950F2F3C4B0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493-471C-924E-5950F2F3C4B0}"/>
              </c:ext>
            </c:extLst>
          </c:dPt>
          <c:dLbls>
            <c:dLbl>
              <c:idx val="0"/>
              <c:layout>
                <c:manualLayout>
                  <c:x val="-0.20593372083300218"/>
                  <c:y val="-0.393129733259930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493-471C-924E-5950F2F3C4B0}"/>
                </c:ext>
              </c:extLst>
            </c:dLbl>
            <c:dLbl>
              <c:idx val="1"/>
              <c:layout>
                <c:manualLayout>
                  <c:x val="0.10514922831563064"/>
                  <c:y val="5.13610260235635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493-471C-924E-5950F2F3C4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85兆5,627</c:v>
                </c:pt>
                <c:pt idx="1">
                  <c:v>27兆90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0.76</c:v>
                </c:pt>
                <c:pt idx="1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3-471C-924E-5950F2F3C4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特例国債残高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186-4FAB-BBCE-B4F2CD86663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EF0-492F-84B7-F3F217A509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昭和45</c:v>
                </c:pt>
                <c:pt idx="1">
                  <c:v>昭和50</c:v>
                </c:pt>
                <c:pt idx="2">
                  <c:v>昭和55</c:v>
                </c:pt>
                <c:pt idx="3">
                  <c:v>昭和60</c:v>
                </c:pt>
                <c:pt idx="4">
                  <c:v>平成元</c:v>
                </c:pt>
                <c:pt idx="5">
                  <c:v>平成5</c:v>
                </c:pt>
                <c:pt idx="6">
                  <c:v>平成10</c:v>
                </c:pt>
                <c:pt idx="7">
                  <c:v>平成15</c:v>
                </c:pt>
                <c:pt idx="8">
                  <c:v>平成20</c:v>
                </c:pt>
                <c:pt idx="9">
                  <c:v>平成25</c:v>
                </c:pt>
                <c:pt idx="10">
                  <c:v>平成30</c:v>
                </c:pt>
                <c:pt idx="11">
                  <c:v>令和2</c:v>
                </c:pt>
                <c:pt idx="12">
                  <c:v>令和5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28</c:v>
                </c:pt>
                <c:pt idx="3">
                  <c:v>59</c:v>
                </c:pt>
                <c:pt idx="4">
                  <c:v>64</c:v>
                </c:pt>
                <c:pt idx="5">
                  <c:v>61</c:v>
                </c:pt>
                <c:pt idx="6">
                  <c:v>108</c:v>
                </c:pt>
                <c:pt idx="7">
                  <c:v>231</c:v>
                </c:pt>
                <c:pt idx="8">
                  <c:v>321</c:v>
                </c:pt>
                <c:pt idx="9">
                  <c:v>477</c:v>
                </c:pt>
                <c:pt idx="10">
                  <c:v>604</c:v>
                </c:pt>
                <c:pt idx="11">
                  <c:v>657</c:v>
                </c:pt>
                <c:pt idx="12">
                  <c:v>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5-411A-A815-D28926854B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建設国債残高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3.288241042897316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86-4FAB-BBCE-B4F2CD8666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昭和45</c:v>
                </c:pt>
                <c:pt idx="1">
                  <c:v>昭和50</c:v>
                </c:pt>
                <c:pt idx="2">
                  <c:v>昭和55</c:v>
                </c:pt>
                <c:pt idx="3">
                  <c:v>昭和60</c:v>
                </c:pt>
                <c:pt idx="4">
                  <c:v>平成元</c:v>
                </c:pt>
                <c:pt idx="5">
                  <c:v>平成5</c:v>
                </c:pt>
                <c:pt idx="6">
                  <c:v>平成10</c:v>
                </c:pt>
                <c:pt idx="7">
                  <c:v>平成15</c:v>
                </c:pt>
                <c:pt idx="8">
                  <c:v>平成20</c:v>
                </c:pt>
                <c:pt idx="9">
                  <c:v>平成25</c:v>
                </c:pt>
                <c:pt idx="10">
                  <c:v>平成30</c:v>
                </c:pt>
                <c:pt idx="11">
                  <c:v>令和2</c:v>
                </c:pt>
                <c:pt idx="12">
                  <c:v>令和5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3</c:v>
                </c:pt>
                <c:pt idx="1">
                  <c:v>13</c:v>
                </c:pt>
                <c:pt idx="2">
                  <c:v>42</c:v>
                </c:pt>
                <c:pt idx="3">
                  <c:v>75</c:v>
                </c:pt>
                <c:pt idx="4">
                  <c:v>97</c:v>
                </c:pt>
                <c:pt idx="5">
                  <c:v>131</c:v>
                </c:pt>
                <c:pt idx="6">
                  <c:v>187</c:v>
                </c:pt>
                <c:pt idx="7">
                  <c:v>226</c:v>
                </c:pt>
                <c:pt idx="8">
                  <c:v>225</c:v>
                </c:pt>
                <c:pt idx="9">
                  <c:v>258</c:v>
                </c:pt>
                <c:pt idx="10">
                  <c:v>273</c:v>
                </c:pt>
                <c:pt idx="11">
                  <c:v>283</c:v>
                </c:pt>
                <c:pt idx="12">
                  <c:v>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C5-411A-A815-D28926854B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復興債残高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186-4FAB-BBCE-B4F2CD86663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86-4FAB-BBCE-B4F2CD86663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86-4FAB-BBCE-B4F2CD86663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86-4FAB-BBCE-B4F2CD86663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86-4FAB-BBCE-B4F2CD86663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86-4FAB-BBCE-B4F2CD86663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86-4FAB-BBCE-B4F2CD86663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86-4FAB-BBCE-B4F2CD86663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86-4FAB-BBCE-B4F2CD866635}"/>
                </c:ext>
              </c:extLst>
            </c:dLbl>
            <c:dLbl>
              <c:idx val="9"/>
              <c:layout>
                <c:manualLayout>
                  <c:x val="-5.8400433285247513E-4"/>
                  <c:y val="-3.886103050696818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2308965514958007E-2"/>
                      <c:h val="7.87534906667620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03A-4150-9F73-FC6C86267A30}"/>
                </c:ext>
              </c:extLst>
            </c:dLbl>
            <c:dLbl>
              <c:idx val="10"/>
              <c:layout>
                <c:manualLayout>
                  <c:x val="-1.1680086657046077E-3"/>
                  <c:y val="-3.587172046797060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3A-4150-9F73-FC6C86267A30}"/>
                </c:ext>
              </c:extLst>
            </c:dLbl>
            <c:dLbl>
              <c:idx val="11"/>
              <c:layout>
                <c:manualLayout>
                  <c:x val="0"/>
                  <c:y val="-3.886103050696816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3A-4150-9F73-FC6C86267A30}"/>
                </c:ext>
              </c:extLst>
            </c:dLbl>
            <c:dLbl>
              <c:idx val="12"/>
              <c:layout>
                <c:manualLayout>
                  <c:x val="-2.3360173314093866E-3"/>
                  <c:y val="-2.842810309212347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3A-4150-9F73-FC6C86267A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昭和45</c:v>
                </c:pt>
                <c:pt idx="1">
                  <c:v>昭和50</c:v>
                </c:pt>
                <c:pt idx="2">
                  <c:v>昭和55</c:v>
                </c:pt>
                <c:pt idx="3">
                  <c:v>昭和60</c:v>
                </c:pt>
                <c:pt idx="4">
                  <c:v>平成元</c:v>
                </c:pt>
                <c:pt idx="5">
                  <c:v>平成5</c:v>
                </c:pt>
                <c:pt idx="6">
                  <c:v>平成10</c:v>
                </c:pt>
                <c:pt idx="7">
                  <c:v>平成15</c:v>
                </c:pt>
                <c:pt idx="8">
                  <c:v>平成20</c:v>
                </c:pt>
                <c:pt idx="9">
                  <c:v>平成25</c:v>
                </c:pt>
                <c:pt idx="10">
                  <c:v>平成30</c:v>
                </c:pt>
                <c:pt idx="11">
                  <c:v>令和2</c:v>
                </c:pt>
                <c:pt idx="12">
                  <c:v>令和5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9</c:v>
                </c:pt>
                <c:pt idx="10">
                  <c:v>6</c:v>
                </c:pt>
                <c:pt idx="11">
                  <c:v>7</c:v>
                </c:pt>
                <c:pt idx="1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C5-411A-A815-D28926854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433490400"/>
        <c:axId val="433491384"/>
      </c:barChart>
      <c:catAx>
        <c:axId val="43349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pPr>
            <a:endParaRPr lang="ja-JP"/>
          </a:p>
        </c:txPr>
        <c:crossAx val="433491384"/>
        <c:crosses val="autoZero"/>
        <c:auto val="1"/>
        <c:lblAlgn val="ctr"/>
        <c:lblOffset val="100"/>
        <c:noMultiLvlLbl val="0"/>
      </c:catAx>
      <c:valAx>
        <c:axId val="433491384"/>
        <c:scaling>
          <c:orientation val="minMax"/>
          <c:max val="1100"/>
          <c:min val="0"/>
        </c:scaling>
        <c:delete val="0"/>
        <c:axPos val="l"/>
        <c:numFmt formatCode="#,##0_);[Red]\(#,##0\)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pPr>
            <a:endParaRPr lang="ja-JP"/>
          </a:p>
        </c:txPr>
        <c:crossAx val="43349040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9043652898358338E-2"/>
          <c:y val="4.9178151580144588E-2"/>
          <c:w val="0.15742508535466182"/>
          <c:h val="0.2227605595611786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798883B6-AE63-45D0-A97F-9AF20020FD3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639" cy="512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458" tIns="47728" rIns="95458" bIns="4772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7BE059D-2641-4EDF-A142-5B77512BD8F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838" y="1"/>
            <a:ext cx="3078639" cy="512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458" tIns="47728" rIns="95458" bIns="477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5AB494D0-EE22-4E74-A50F-7CADCF069E1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8639" cy="512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458" tIns="47728" rIns="95458" bIns="4772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76C2CAF8-13F1-4391-8D1C-CDE5752B9E6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838" y="9720263"/>
            <a:ext cx="3078639" cy="512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458" tIns="47728" rIns="95458" bIns="477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59A62660-A0A0-48F3-8F3A-AD01031B97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62D766B-47F0-434A-8A9B-9E97AE3F9E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639" cy="512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458" tIns="47728" rIns="95458" bIns="4772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28865BF-DA78-476D-AC6E-ED8EF33E2E5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3838" y="1"/>
            <a:ext cx="3078639" cy="512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458" tIns="47728" rIns="95458" bIns="477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99E322D-9765-474B-AAF7-03C82B00AAD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6763"/>
            <a:ext cx="6824663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56D2DB0B-92D1-4811-BF85-9872F72F26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089" y="4860928"/>
            <a:ext cx="5683886" cy="4606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458" tIns="47728" rIns="95458" bIns="477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433FDCF2-B99C-42E1-B6B1-6AAD9D8F08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639" cy="512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458" tIns="47728" rIns="95458" bIns="4772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6AD4657E-74EE-491D-AA5E-849EEB35C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838" y="9720263"/>
            <a:ext cx="3078639" cy="512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458" tIns="47728" rIns="95458" bIns="477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F287638C-EE3C-4613-9489-9E861D64744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48">
              <a:defRPr/>
            </a:pPr>
            <a:fld id="{F8167E46-508C-4F62-8925-0B78E27219D7}" type="slidenum">
              <a:rPr lang="en-US" altLang="ja-JP" sz="1200">
                <a:solidFill>
                  <a:srgbClr val="000000"/>
                </a:solidFill>
                <a:latin typeface="Arial" charset="0"/>
              </a:rPr>
              <a:pPr defTabSz="914348">
                <a:defRPr/>
              </a:pPr>
              <a:t>0</a:t>
            </a:fld>
            <a:endParaRPr lang="en-US" altLang="ja-JP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17960407-E615-455B-9C68-B73B203BEE3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14365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8132">
              <a:defRPr/>
            </a:pPr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35169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94611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03">
              <a:defRPr/>
            </a:pPr>
            <a:fld id="{F8167E46-508C-4F62-8925-0B78E27219D7}" type="slidenum">
              <a:rPr lang="en-US" altLang="ja-JP" sz="1200">
                <a:solidFill>
                  <a:srgbClr val="000000"/>
                </a:solidFill>
                <a:latin typeface="Arial" charset="0"/>
              </a:rPr>
              <a:pPr defTabSz="947903">
                <a:defRPr/>
              </a:pPr>
              <a:t>11</a:t>
            </a:fld>
            <a:endParaRPr lang="en-US" altLang="ja-JP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E414A53F-CA8F-4F26-BB55-0E5977FEC0A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4972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48">
              <a:defRPr/>
            </a:pPr>
            <a:fld id="{F8167E46-508C-4F62-8925-0B78E27219D7}" type="slidenum">
              <a:rPr lang="en-US" altLang="ja-JP" sz="1200">
                <a:solidFill>
                  <a:srgbClr val="000000"/>
                </a:solidFill>
                <a:latin typeface="Arial" charset="0"/>
              </a:rPr>
              <a:pPr defTabSz="914348">
                <a:defRPr/>
              </a:pPr>
              <a:t>12</a:t>
            </a:fld>
            <a:endParaRPr lang="en-US" altLang="ja-JP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16C8B312-D2A2-49E2-AF02-48855DDA8C5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4614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543">
              <a:defRPr/>
            </a:pPr>
            <a:fld id="{F8167E46-508C-4F62-8925-0B78E27219D7}" type="slidenum">
              <a:rPr lang="en-US" altLang="ja-JP" sz="1200">
                <a:solidFill>
                  <a:srgbClr val="000000"/>
                </a:solidFill>
                <a:latin typeface="Arial" charset="0"/>
              </a:rPr>
              <a:pPr defTabSz="914543">
                <a:defRPr/>
              </a:pPr>
              <a:t>13</a:t>
            </a:fld>
            <a:endParaRPr lang="en-US" altLang="ja-JP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64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543">
              <a:defRPr/>
            </a:pPr>
            <a:fld id="{F8167E46-508C-4F62-8925-0B78E27219D7}" type="slidenum">
              <a:rPr lang="en-US" altLang="ja-JP" sz="1200">
                <a:solidFill>
                  <a:srgbClr val="000000"/>
                </a:solidFill>
                <a:latin typeface="Arial" charset="0"/>
              </a:rPr>
              <a:pPr defTabSz="914543">
                <a:defRPr/>
              </a:pPr>
              <a:t>14</a:t>
            </a:fld>
            <a:endParaRPr lang="en-US" altLang="ja-JP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85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76903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35918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03">
              <a:defRPr/>
            </a:pPr>
            <a:fld id="{F8167E46-508C-4F62-8925-0B78E27219D7}" type="slidenum">
              <a:rPr lang="en-US" altLang="ja-JP" sz="1200">
                <a:solidFill>
                  <a:srgbClr val="000000"/>
                </a:solidFill>
                <a:latin typeface="Arial" charset="0"/>
              </a:rPr>
              <a:pPr defTabSz="947903">
                <a:defRPr/>
              </a:pPr>
              <a:t>17</a:t>
            </a:fld>
            <a:endParaRPr lang="en-US" altLang="ja-JP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96C1C050-CBF6-482E-A90E-1F96B17A67A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14987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48">
              <a:defRPr/>
            </a:pPr>
            <a:fld id="{F8167E46-508C-4F62-8925-0B78E27219D7}" type="slidenum">
              <a:rPr lang="en-US" altLang="ja-JP" sz="1200">
                <a:solidFill>
                  <a:srgbClr val="000000"/>
                </a:solidFill>
                <a:latin typeface="Arial" charset="0"/>
              </a:rPr>
              <a:pPr defTabSz="914348">
                <a:defRPr/>
              </a:pPr>
              <a:t>18</a:t>
            </a:fld>
            <a:endParaRPr lang="en-US" altLang="ja-JP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C84DE688-D950-4F7E-9602-60464BA0E3E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09602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48">
              <a:defRPr/>
            </a:pPr>
            <a:fld id="{F8167E46-508C-4F62-8925-0B78E27219D7}" type="slidenum">
              <a:rPr lang="en-US" altLang="ja-JP" sz="1200">
                <a:solidFill>
                  <a:srgbClr val="000000"/>
                </a:solidFill>
                <a:latin typeface="Arial" charset="0"/>
              </a:rPr>
              <a:pPr defTabSz="914348">
                <a:defRPr/>
              </a:pPr>
              <a:t>1</a:t>
            </a:fld>
            <a:endParaRPr lang="en-US" altLang="ja-JP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15E9601D-D81B-4CAB-A841-1B23E74FF3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21590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/>
              <a:t>中学生用モデルテキスト</a:t>
            </a:r>
            <a:r>
              <a:rPr lang="en-US" altLang="ja-JP" dirty="0"/>
              <a:t>Ⅱ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00200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30366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85783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03">
              <a:defRPr/>
            </a:pPr>
            <a:fld id="{F8167E46-508C-4F62-8925-0B78E27219D7}" type="slidenum">
              <a:rPr lang="en-US" altLang="ja-JP" sz="1200">
                <a:solidFill>
                  <a:srgbClr val="000000"/>
                </a:solidFill>
                <a:latin typeface="Arial" charset="0"/>
              </a:rPr>
              <a:pPr defTabSz="947903">
                <a:defRPr/>
              </a:pPr>
              <a:t>22</a:t>
            </a:fld>
            <a:endParaRPr lang="en-US" altLang="ja-JP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7EBE33E7-4C57-4C6B-96F5-86445FE97B9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92218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23</a:t>
            </a:fld>
            <a:endParaRPr lang="en-US" altLang="ja-JP" dirty="0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66145834-013B-4B83-8A33-AD09EAE765A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11149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48">
              <a:defRPr/>
            </a:pPr>
            <a:fld id="{F8167E46-508C-4F62-8925-0B78E27219D7}" type="slidenum">
              <a:rPr lang="en-US" altLang="ja-JP" sz="1200">
                <a:solidFill>
                  <a:srgbClr val="000000"/>
                </a:solidFill>
                <a:latin typeface="Arial" charset="0"/>
              </a:rPr>
              <a:pPr defTabSz="914348">
                <a:defRPr/>
              </a:pPr>
              <a:t>24</a:t>
            </a:fld>
            <a:endParaRPr lang="en-US" altLang="ja-JP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90873902-22A8-4EC4-B730-EDE32022BC4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770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75" fontAlgn="auto">
              <a:spcBef>
                <a:spcPts val="0"/>
              </a:spcBef>
              <a:spcAft>
                <a:spcPts val="0"/>
              </a:spcAft>
              <a:defRPr/>
            </a:pPr>
            <a:fld id="{1A45F54A-FD13-49DF-B398-957F3776A287}" type="slidenum">
              <a:rPr lang="ja-JP" altLang="en-US" sz="120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7175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ja-JP" altLang="en-US" sz="120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6CF6835A-4F9D-498F-B33C-1C53F981A5F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31592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48">
              <a:defRPr/>
            </a:pPr>
            <a:fld id="{F8167E46-508C-4F62-8925-0B78E27219D7}" type="slidenum">
              <a:rPr lang="en-US" altLang="ja-JP" sz="1200">
                <a:solidFill>
                  <a:srgbClr val="000000"/>
                </a:solidFill>
                <a:latin typeface="Arial" charset="0"/>
              </a:rPr>
              <a:pPr defTabSz="914348">
                <a:defRPr/>
              </a:pPr>
              <a:t>3</a:t>
            </a:fld>
            <a:endParaRPr lang="en-US" altLang="ja-JP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E87BA878-05C4-4301-B667-4B8F02A0A03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65534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85518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39657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30927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34569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中学生用モデルテキスト</a:t>
            </a:r>
            <a:r>
              <a:rPr lang="en-US" altLang="ja-JP"/>
              <a:t>Ⅱ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638C-EE3C-4613-9489-9E861D64744C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7123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549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タイトルとコンテンツ：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明朝" panose="02020600040205080304" pitchFamily="18" charset="-128"/>
              <a:ea typeface="ＭＳ Ｐ明朝" panose="02020600040205080304" pitchFamily="18" charset="-128"/>
              <a:cs typeface="+mn-cs"/>
            </a:endParaRPr>
          </a:p>
        </p:txBody>
      </p:sp>
      <p:sp>
        <p:nvSpPr>
          <p:cNvPr id="4" name="正方形/長方形 3"/>
          <p:cNvSpPr/>
          <p:nvPr userDrawn="1"/>
        </p:nvSpPr>
        <p:spPr>
          <a:xfrm>
            <a:off x="0" y="0"/>
            <a:ext cx="12192000" cy="1065402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  <a:ln w="25400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明朝" panose="02020600040205080304" pitchFamily="18" charset="-128"/>
              <a:ea typeface="ＭＳ Ｐ明朝" panose="02020600040205080304" pitchFamily="18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5402"/>
          </a:xfrm>
        </p:spPr>
        <p:txBody>
          <a:bodyPr>
            <a:normAutofit/>
          </a:bodyPr>
          <a:lstStyle>
            <a:lvl1pPr algn="ctr" fontAlgn="ctr">
              <a:defRPr sz="3600"/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6" name="スライド番号プレースホルダ 5"/>
          <p:cNvSpPr>
            <a:spLocks noGrp="1" noChangeAspect="1"/>
          </p:cNvSpPr>
          <p:nvPr>
            <p:ph type="sldNum" sz="quarter" idx="12"/>
          </p:nvPr>
        </p:nvSpPr>
        <p:spPr>
          <a:xfrm>
            <a:off x="11472597" y="6318448"/>
            <a:ext cx="719403" cy="53955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fontAlgn="ctr">
              <a:defRPr sz="1800" baseline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fld id="{8312DF0F-AA9F-4A51-BE4C-67E87EE5E3E6}" type="slidenum">
              <a:rPr lang="ja-JP" altLang="en-US" smtClean="0">
                <a:solidFill>
                  <a:prstClr val="black"/>
                </a:solidFill>
              </a:rPr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10" name="図 9" descr="C:\Users\yuko\Desktop\nadeshiko-Logo - コピー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173" y="6445800"/>
            <a:ext cx="3082528" cy="2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コネクタ 7"/>
          <p:cNvCxnSpPr/>
          <p:nvPr userDrawn="1"/>
        </p:nvCxnSpPr>
        <p:spPr>
          <a:xfrm>
            <a:off x="0" y="950400"/>
            <a:ext cx="12192000" cy="0"/>
          </a:xfrm>
          <a:prstGeom prst="line">
            <a:avLst/>
          </a:prstGeom>
          <a:ln w="38100" cap="sq" cmpd="sng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 userDrawn="1"/>
        </p:nvCxnSpPr>
        <p:spPr>
          <a:xfrm>
            <a:off x="0" y="108000"/>
            <a:ext cx="12192000" cy="0"/>
          </a:xfrm>
          <a:prstGeom prst="line">
            <a:avLst/>
          </a:prstGeom>
          <a:ln w="38100" cap="sq" cmpd="sng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214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solidFill>
          <a:srgbClr val="CBF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702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白紙">
    <p:bg>
      <p:bgPr>
        <a:solidFill>
          <a:srgbClr val="CBF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307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20">
            <a:extLst>
              <a:ext uri="{FF2B5EF4-FFF2-40B4-BE49-F238E27FC236}">
                <a16:creationId xmlns:a16="http://schemas.microsoft.com/office/drawing/2014/main" id="{7DDAADEF-21D6-45D6-997C-286FB5A3D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1080000"/>
          </a:xfrm>
          <a:solidFill>
            <a:srgbClr val="CBF3CB"/>
          </a:solidFill>
          <a:effectLst>
            <a:outerShdw blurRad="88900" dist="38100" dir="5400000" algn="t" rotWithShape="0">
              <a:prstClr val="black">
                <a:alpha val="23000"/>
              </a:prstClr>
            </a:outerShdw>
          </a:effectLst>
        </p:spPr>
        <p:txBody>
          <a:bodyPr lIns="0" tIns="72000" rIns="0" bIns="0"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571429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白紙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79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20">
            <a:extLst>
              <a:ext uri="{FF2B5EF4-FFF2-40B4-BE49-F238E27FC236}">
                <a16:creationId xmlns:a16="http://schemas.microsoft.com/office/drawing/2014/main" id="{7DDAADEF-21D6-45D6-997C-286FB5A3D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1080000"/>
          </a:xfrm>
          <a:solidFill>
            <a:schemeClr val="accent5">
              <a:lumMod val="20000"/>
              <a:lumOff val="80000"/>
            </a:schemeClr>
          </a:solidFill>
          <a:effectLst>
            <a:outerShdw blurRad="88900" dist="38100" dir="5400000" algn="t" rotWithShape="0">
              <a:prstClr val="black">
                <a:alpha val="23000"/>
              </a:prstClr>
            </a:outerShdw>
          </a:effectLst>
        </p:spPr>
        <p:txBody>
          <a:bodyPr lIns="0" tIns="72000" rIns="0" bIns="0"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10289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白紙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469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20">
            <a:extLst>
              <a:ext uri="{FF2B5EF4-FFF2-40B4-BE49-F238E27FC236}">
                <a16:creationId xmlns:a16="http://schemas.microsoft.com/office/drawing/2014/main" id="{7DDAADEF-21D6-45D6-997C-286FB5A3D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1080000"/>
          </a:xfrm>
          <a:solidFill>
            <a:schemeClr val="accent6">
              <a:lumMod val="20000"/>
              <a:lumOff val="80000"/>
            </a:schemeClr>
          </a:solidFill>
          <a:effectLst>
            <a:outerShdw blurRad="88900" dist="38100" dir="5400000" algn="t" rotWithShape="0">
              <a:prstClr val="black">
                <a:alpha val="23000"/>
              </a:prstClr>
            </a:outerShdw>
          </a:effectLst>
        </p:spPr>
        <p:txBody>
          <a:bodyPr lIns="0" tIns="72000" rIns="0" bIns="0"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644432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白紙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39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20">
            <a:extLst>
              <a:ext uri="{FF2B5EF4-FFF2-40B4-BE49-F238E27FC236}">
                <a16:creationId xmlns:a16="http://schemas.microsoft.com/office/drawing/2014/main" id="{7DDAADEF-21D6-45D6-997C-286FB5A3D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1080000"/>
          </a:xfrm>
          <a:solidFill>
            <a:schemeClr val="accent2">
              <a:lumMod val="20000"/>
              <a:lumOff val="80000"/>
            </a:schemeClr>
          </a:solidFill>
          <a:effectLst>
            <a:outerShdw blurRad="88900" dist="38100" dir="5400000" algn="t" rotWithShape="0">
              <a:prstClr val="black">
                <a:alpha val="23000"/>
              </a:prstClr>
            </a:outerShdw>
          </a:effectLst>
        </p:spPr>
        <p:txBody>
          <a:bodyPr lIns="0" tIns="72000" rIns="0" bIns="0"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3102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白紙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10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949425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565538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262490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834709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561486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1287500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286430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20867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395469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496870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20">
            <a:extLst>
              <a:ext uri="{FF2B5EF4-FFF2-40B4-BE49-F238E27FC236}">
                <a16:creationId xmlns:a16="http://schemas.microsoft.com/office/drawing/2014/main" id="{7DDAADEF-21D6-45D6-997C-286FB5A3D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1080000"/>
          </a:xfrm>
          <a:solidFill>
            <a:schemeClr val="accent1">
              <a:lumMod val="20000"/>
              <a:lumOff val="80000"/>
            </a:schemeClr>
          </a:solidFill>
          <a:effectLst>
            <a:outerShdw blurRad="88900" dist="38100" dir="5400000" algn="t" rotWithShape="0">
              <a:prstClr val="black">
                <a:alpha val="23000"/>
              </a:prstClr>
            </a:outerShdw>
          </a:effectLst>
        </p:spPr>
        <p:txBody>
          <a:bodyPr lIns="0" tIns="72000" rIns="0" bIns="0"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31014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963798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bg>
      <p:bgPr>
        <a:solidFill>
          <a:srgbClr val="CBF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934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20">
            <a:extLst>
              <a:ext uri="{FF2B5EF4-FFF2-40B4-BE49-F238E27FC236}">
                <a16:creationId xmlns:a16="http://schemas.microsoft.com/office/drawing/2014/main" id="{7DDAADEF-21D6-45D6-997C-286FB5A3D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1080000"/>
          </a:xfrm>
          <a:solidFill>
            <a:srgbClr val="CBF3CB"/>
          </a:solidFill>
          <a:effectLst>
            <a:outerShdw blurRad="88900" dist="38100" dir="5400000" algn="t" rotWithShape="0">
              <a:prstClr val="black">
                <a:alpha val="23000"/>
              </a:prstClr>
            </a:outerShdw>
          </a:effectLst>
        </p:spPr>
        <p:txBody>
          <a:bodyPr lIns="0" tIns="72000" rIns="0" bIns="0"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43026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591501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680537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2159927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3143409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0624985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0737107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804028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白紙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49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6612313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1604618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4248897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2023243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20">
            <a:extLst>
              <a:ext uri="{FF2B5EF4-FFF2-40B4-BE49-F238E27FC236}">
                <a16:creationId xmlns:a16="http://schemas.microsoft.com/office/drawing/2014/main" id="{7DDAADEF-21D6-45D6-997C-286FB5A3D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1080000"/>
          </a:xfrm>
          <a:solidFill>
            <a:schemeClr val="accent5">
              <a:lumMod val="20000"/>
              <a:lumOff val="80000"/>
            </a:schemeClr>
          </a:solidFill>
          <a:effectLst>
            <a:outerShdw blurRad="88900" dist="38100" dir="5400000" algn="t" rotWithShape="0">
              <a:prstClr val="black">
                <a:alpha val="23000"/>
              </a:prstClr>
            </a:outerShdw>
          </a:effectLst>
        </p:spPr>
        <p:txBody>
          <a:bodyPr lIns="0" tIns="72000" rIns="0" bIns="0"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86284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20">
            <a:extLst>
              <a:ext uri="{FF2B5EF4-FFF2-40B4-BE49-F238E27FC236}">
                <a16:creationId xmlns:a16="http://schemas.microsoft.com/office/drawing/2014/main" id="{7DDAADEF-21D6-45D6-997C-286FB5A3D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1080000"/>
          </a:xfrm>
          <a:solidFill>
            <a:schemeClr val="accent5">
              <a:lumMod val="20000"/>
              <a:lumOff val="80000"/>
            </a:schemeClr>
          </a:solidFill>
          <a:effectLst>
            <a:outerShdw blurRad="88900" dist="38100" dir="5400000" algn="t" rotWithShape="0">
              <a:prstClr val="black">
                <a:alpha val="23000"/>
              </a:prstClr>
            </a:outerShdw>
          </a:effectLst>
        </p:spPr>
        <p:txBody>
          <a:bodyPr lIns="0" tIns="72000" rIns="0" bIns="0"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113127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白紙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26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20">
            <a:extLst>
              <a:ext uri="{FF2B5EF4-FFF2-40B4-BE49-F238E27FC236}">
                <a16:creationId xmlns:a16="http://schemas.microsoft.com/office/drawing/2014/main" id="{7DDAADEF-21D6-45D6-997C-286FB5A3D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1080000"/>
          </a:xfrm>
          <a:solidFill>
            <a:schemeClr val="accent6">
              <a:lumMod val="20000"/>
              <a:lumOff val="80000"/>
            </a:schemeClr>
          </a:solidFill>
          <a:effectLst>
            <a:outerShdw blurRad="88900" dist="38100" dir="5400000" algn="t" rotWithShape="0">
              <a:prstClr val="black">
                <a:alpha val="23000"/>
              </a:prstClr>
            </a:outerShdw>
          </a:effectLst>
        </p:spPr>
        <p:txBody>
          <a:bodyPr lIns="0" tIns="72000" rIns="0" bIns="0"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8116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白紙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07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20">
            <a:extLst>
              <a:ext uri="{FF2B5EF4-FFF2-40B4-BE49-F238E27FC236}">
                <a16:creationId xmlns:a16="http://schemas.microsoft.com/office/drawing/2014/main" id="{7DDAADEF-21D6-45D6-997C-286FB5A3D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1080000"/>
          </a:xfrm>
          <a:solidFill>
            <a:schemeClr val="accent2">
              <a:lumMod val="20000"/>
              <a:lumOff val="80000"/>
            </a:schemeClr>
          </a:solidFill>
          <a:effectLst>
            <a:outerShdw blurRad="88900" dist="38100" dir="5400000" algn="t" rotWithShape="0">
              <a:prstClr val="black">
                <a:alpha val="23000"/>
              </a:prstClr>
            </a:outerShdw>
          </a:effectLst>
        </p:spPr>
        <p:txBody>
          <a:bodyPr lIns="0" tIns="72000" rIns="0" bIns="0"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2199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</a:lstStyle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116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8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游ゴシック" panose="020B0400000000000000" pitchFamily="50" charset="-128"/>
              </a:defRPr>
            </a:lvl1pPr>
          </a:lstStyle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138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游ゴシック" panose="020B0400000000000000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598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5AD88-6657-4549-BD06-F269FEB7956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539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189BC8F2-B018-C333-9EB0-2FCF98860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A39CA3B-194A-EC56-EBDB-44F0E9DDBE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32501" r="17441" b="27333"/>
          <a:stretch/>
        </p:blipFill>
        <p:spPr>
          <a:xfrm>
            <a:off x="1" y="0"/>
            <a:ext cx="12192000" cy="558165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5CD2FF-1F9F-4E50-54FE-DB2B885AAB7C}"/>
              </a:ext>
            </a:extLst>
          </p:cNvPr>
          <p:cNvSpPr txBox="1"/>
          <p:nvPr/>
        </p:nvSpPr>
        <p:spPr>
          <a:xfrm>
            <a:off x="4605666" y="5891715"/>
            <a:ext cx="3600000" cy="612000"/>
          </a:xfrm>
          <a:prstGeom prst="rect">
            <a:avLst/>
          </a:prstGeom>
          <a:noFill/>
          <a:ln w="6350" cap="sq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defTabSz="457200" fontAlgn="ctr">
              <a:buSzPct val="70000"/>
              <a:defRPr/>
            </a:pPr>
            <a:r>
              <a:rPr lang="ja-JP" altLang="en-US" sz="40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近畿税理士会</a:t>
            </a:r>
            <a:endParaRPr lang="en-US" altLang="ja-JP" sz="4000" b="1" spc="300" dirty="0">
              <a:solidFill>
                <a:prstClr val="black">
                  <a:lumMod val="85000"/>
                  <a:lumOff val="15000"/>
                </a:prst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9470319-5148-6599-5D74-03D5029B68E5}"/>
              </a:ext>
            </a:extLst>
          </p:cNvPr>
          <p:cNvSpPr txBox="1"/>
          <p:nvPr/>
        </p:nvSpPr>
        <p:spPr>
          <a:xfrm>
            <a:off x="2276186" y="980728"/>
            <a:ext cx="76396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ctr">
              <a:buSzPct val="70000"/>
              <a:defRPr/>
            </a:pPr>
            <a:r>
              <a:rPr lang="ja-JP" altLang="en-US" sz="8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税</a:t>
            </a:r>
            <a:r>
              <a:rPr lang="ja-JP" altLang="en-US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ja-JP" altLang="en-US" sz="8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社会</a:t>
            </a:r>
            <a:r>
              <a:rPr lang="ja-JP" altLang="en-US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について</a:t>
            </a:r>
            <a:endParaRPr lang="ja-JP" altLang="en-US" sz="5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57200" fontAlgn="ctr">
              <a:buSzPct val="70000"/>
              <a:defRPr/>
            </a:pPr>
            <a:r>
              <a:rPr lang="ja-JP" altLang="en-US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考えてみよう</a:t>
            </a:r>
            <a:endParaRPr lang="en-US" altLang="ja-JP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716D359-07B9-BA25-1774-274B0FEFC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15" y="5768775"/>
            <a:ext cx="864000" cy="864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054B81F-B6A8-1F50-352F-3D44921DB0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98" b="1277"/>
          <a:stretch/>
        </p:blipFill>
        <p:spPr>
          <a:xfrm>
            <a:off x="9120336" y="1221482"/>
            <a:ext cx="2666281" cy="465579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3A38ECF-28BC-85C7-5AC3-B18FC74680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8"/>
          <a:stretch/>
        </p:blipFill>
        <p:spPr>
          <a:xfrm>
            <a:off x="521512" y="1340768"/>
            <a:ext cx="2478144" cy="45719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663689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6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892E7379-B07D-DB37-2D28-478693E104E2}"/>
              </a:ext>
            </a:extLst>
          </p:cNvPr>
          <p:cNvSpPr/>
          <p:nvPr/>
        </p:nvSpPr>
        <p:spPr>
          <a:xfrm>
            <a:off x="1775520" y="1006927"/>
            <a:ext cx="8712000" cy="203202"/>
          </a:xfrm>
          <a:prstGeom prst="roundRect">
            <a:avLst>
              <a:gd name="adj" fmla="val 50000"/>
            </a:avLst>
          </a:prstGeom>
          <a:solidFill>
            <a:srgbClr val="FBE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18494C1-5054-D6F8-0CD3-D2E993821C7F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342E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3B2EBE0-0C40-1BEB-E67C-C533C919FFF2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スライド番号プレースホルダー 1">
            <a:extLst>
              <a:ext uri="{FF2B5EF4-FFF2-40B4-BE49-F238E27FC236}">
                <a16:creationId xmlns:a16="http://schemas.microsoft.com/office/drawing/2014/main" id="{AF99B8A6-A8A2-2642-E7D2-85EB9E967803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9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テキスト プレースホルダー 5">
            <a:extLst>
              <a:ext uri="{FF2B5EF4-FFF2-40B4-BE49-F238E27FC236}">
                <a16:creationId xmlns:a16="http://schemas.microsoft.com/office/drawing/2014/main" id="{9C6E86F1-53AE-23A3-2480-176E9DEC45ED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</a:t>
            </a:r>
            <a:r>
              <a:rPr lang="ja-JP" altLang="en-US" sz="54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決める仕組み</a:t>
            </a:r>
          </a:p>
        </p:txBody>
      </p:sp>
      <p:sp>
        <p:nvSpPr>
          <p:cNvPr id="28" name="円弧 27">
            <a:extLst>
              <a:ext uri="{FF2B5EF4-FFF2-40B4-BE49-F238E27FC236}">
                <a16:creationId xmlns:a16="http://schemas.microsoft.com/office/drawing/2014/main" id="{ED9CEA79-8284-FB6A-63B1-17B61D47148E}"/>
              </a:ext>
            </a:extLst>
          </p:cNvPr>
          <p:cNvSpPr/>
          <p:nvPr/>
        </p:nvSpPr>
        <p:spPr>
          <a:xfrm rot="18988057" flipH="1" flipV="1">
            <a:off x="3952492" y="1741844"/>
            <a:ext cx="3651725" cy="4032665"/>
          </a:xfrm>
          <a:prstGeom prst="arc">
            <a:avLst>
              <a:gd name="adj1" fmla="val 16039492"/>
              <a:gd name="adj2" fmla="val 21484044"/>
            </a:avLst>
          </a:prstGeom>
          <a:ln w="190500" cap="sq">
            <a:solidFill>
              <a:srgbClr val="00B05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弧 28">
            <a:extLst>
              <a:ext uri="{FF2B5EF4-FFF2-40B4-BE49-F238E27FC236}">
                <a16:creationId xmlns:a16="http://schemas.microsoft.com/office/drawing/2014/main" id="{E2EE5228-6A40-F7C3-88BF-664D78059585}"/>
              </a:ext>
            </a:extLst>
          </p:cNvPr>
          <p:cNvSpPr/>
          <p:nvPr/>
        </p:nvSpPr>
        <p:spPr>
          <a:xfrm rot="15562973">
            <a:off x="4290700" y="1933757"/>
            <a:ext cx="2821460" cy="3312763"/>
          </a:xfrm>
          <a:prstGeom prst="arc">
            <a:avLst>
              <a:gd name="adj1" fmla="val 16802055"/>
              <a:gd name="adj2" fmla="val 21484044"/>
            </a:avLst>
          </a:prstGeom>
          <a:ln w="190500" cap="sq">
            <a:solidFill>
              <a:srgbClr val="FF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弧 29">
            <a:extLst>
              <a:ext uri="{FF2B5EF4-FFF2-40B4-BE49-F238E27FC236}">
                <a16:creationId xmlns:a16="http://schemas.microsoft.com/office/drawing/2014/main" id="{F17A2D77-2ED7-A076-4A56-BA521EA8902F}"/>
              </a:ext>
            </a:extLst>
          </p:cNvPr>
          <p:cNvSpPr/>
          <p:nvPr/>
        </p:nvSpPr>
        <p:spPr>
          <a:xfrm rot="21341943">
            <a:off x="5266271" y="2251926"/>
            <a:ext cx="2821460" cy="3312763"/>
          </a:xfrm>
          <a:prstGeom prst="arc">
            <a:avLst>
              <a:gd name="adj1" fmla="val 16802055"/>
              <a:gd name="adj2" fmla="val 21484044"/>
            </a:avLst>
          </a:prstGeom>
          <a:ln w="190500" cap="sq">
            <a:solidFill>
              <a:schemeClr val="accent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D3FED0B-3E5E-4956-D87A-E7574A06BA62}"/>
              </a:ext>
            </a:extLst>
          </p:cNvPr>
          <p:cNvSpPr/>
          <p:nvPr/>
        </p:nvSpPr>
        <p:spPr>
          <a:xfrm>
            <a:off x="5014807" y="2240090"/>
            <a:ext cx="2162386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D0EE3C37-C931-19D4-588E-8D81128166F1}"/>
              </a:ext>
            </a:extLst>
          </p:cNvPr>
          <p:cNvSpPr/>
          <p:nvPr/>
        </p:nvSpPr>
        <p:spPr>
          <a:xfrm>
            <a:off x="2544541" y="3931930"/>
            <a:ext cx="2162386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FC2C1B5-C7D1-6117-2177-A906A8DE6AAE}"/>
              </a:ext>
            </a:extLst>
          </p:cNvPr>
          <p:cNvSpPr txBox="1"/>
          <p:nvPr/>
        </p:nvSpPr>
        <p:spPr>
          <a:xfrm>
            <a:off x="80752" y="3989987"/>
            <a:ext cx="2162386" cy="859993"/>
          </a:xfrm>
          <a:prstGeom prst="rect">
            <a:avLst/>
          </a:prstGeom>
          <a:noFill/>
          <a:ln w="3175">
            <a:noFill/>
          </a:ln>
        </p:spPr>
        <p:txBody>
          <a:bodyPr wrap="square" tIns="0" bIns="0" rtlCol="0" anchor="t">
            <a:noAutofit/>
          </a:bodyPr>
          <a:lstStyle/>
          <a:p>
            <a:pPr lvl="0" algn="ctr" defTabSz="45720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国民</a:t>
            </a:r>
            <a:endParaRPr kumimoji="1" lang="en-US" altLang="ja-JP" sz="32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 defTabSz="45720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わたしたち</a:t>
            </a:r>
            <a:endParaRPr kumimoji="1" lang="ja-JP" altLang="en-US" sz="20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277E363-8BAC-EE3A-1F4E-D0E9315BB5F1}"/>
              </a:ext>
            </a:extLst>
          </p:cNvPr>
          <p:cNvGrpSpPr/>
          <p:nvPr/>
        </p:nvGrpSpPr>
        <p:grpSpPr>
          <a:xfrm>
            <a:off x="5014807" y="1204685"/>
            <a:ext cx="2162386" cy="2040540"/>
            <a:chOff x="5014807" y="1204685"/>
            <a:chExt cx="2162386" cy="2040540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365DE023-DFDB-C093-CE36-6059CD65B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000" y="1204685"/>
              <a:ext cx="1800000" cy="1350000"/>
            </a:xfrm>
            <a:prstGeom prst="rect">
              <a:avLst/>
            </a:prstGeom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D87D783A-0545-2A72-0406-D7A47C43B5B9}"/>
                </a:ext>
              </a:extLst>
            </p:cNvPr>
            <p:cNvSpPr txBox="1"/>
            <p:nvPr/>
          </p:nvSpPr>
          <p:spPr>
            <a:xfrm>
              <a:off x="5014807" y="2385232"/>
              <a:ext cx="2162386" cy="85999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t">
              <a:noAutofit/>
            </a:bodyPr>
            <a:lstStyle/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4400" b="0" i="0" u="none" strike="noStrike" kern="1200" cap="none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国会</a:t>
              </a:r>
              <a:endParaRPr kumimoji="1" lang="en-US" altLang="ja-JP" sz="3200" b="0" i="0" u="none" strike="noStrike" kern="1200" cap="none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000" b="1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国会議員</a:t>
              </a:r>
              <a:endParaRPr kumimoji="1" lang="ja-JP" altLang="en-US" sz="2000" b="1" i="0" u="none" strike="noStrike" kern="1200" cap="none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427F7B5D-4DB6-57E8-65B2-284A2525D867}"/>
              </a:ext>
            </a:extLst>
          </p:cNvPr>
          <p:cNvGrpSpPr/>
          <p:nvPr/>
        </p:nvGrpSpPr>
        <p:grpSpPr>
          <a:xfrm>
            <a:off x="1030514" y="1172029"/>
            <a:ext cx="3222171" cy="2684762"/>
            <a:chOff x="1030514" y="1172029"/>
            <a:chExt cx="3222171" cy="2684762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080F5E9C-7C60-637B-EA8E-3C613EF244F6}"/>
                </a:ext>
              </a:extLst>
            </p:cNvPr>
            <p:cNvSpPr txBox="1"/>
            <p:nvPr/>
          </p:nvSpPr>
          <p:spPr>
            <a:xfrm>
              <a:off x="1434456" y="2956791"/>
              <a:ext cx="2700000" cy="90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ctr">
              <a:noAutofit/>
            </a:bodyPr>
            <a:lstStyle/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選挙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BF0D3560-DF2B-B1D0-1987-4C22F5372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514" y="1172029"/>
              <a:ext cx="3222171" cy="2416628"/>
            </a:xfrm>
            <a:prstGeom prst="rect">
              <a:avLst/>
            </a:prstGeom>
          </p:spPr>
        </p:pic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412F8FE3-D69C-277F-FC00-93A1B4412607}"/>
              </a:ext>
            </a:extLst>
          </p:cNvPr>
          <p:cNvGrpSpPr/>
          <p:nvPr/>
        </p:nvGrpSpPr>
        <p:grpSpPr>
          <a:xfrm>
            <a:off x="7054013" y="3730170"/>
            <a:ext cx="3249283" cy="1324375"/>
            <a:chOff x="7054013" y="3730170"/>
            <a:chExt cx="3249283" cy="1324375"/>
          </a:xfrm>
        </p:grpSpPr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EEB0189A-4EA4-B279-0FAA-597784FA9C0C}"/>
                </a:ext>
              </a:extLst>
            </p:cNvPr>
            <p:cNvSpPr txBox="1"/>
            <p:nvPr/>
          </p:nvSpPr>
          <p:spPr>
            <a:xfrm>
              <a:off x="8140910" y="4060900"/>
              <a:ext cx="2162386" cy="84492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t">
              <a:noAutofit/>
            </a:bodyPr>
            <a:lstStyle/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法律</a:t>
              </a:r>
              <a:endParaRPr kumimoji="1" lang="en-US" altLang="ja-JP" sz="4000" b="1" i="0" u="none" strike="noStrike" kern="1200" cap="none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000" b="1" dirty="0">
                  <a:solidFill>
                    <a:srgbClr val="00B05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税法</a:t>
              </a:r>
              <a:endParaRPr kumimoji="1" lang="ja-JP" altLang="en-US" sz="2000" b="1" i="0" u="none" strike="noStrike" kern="1200" cap="none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0F7F2E54-CE83-388F-99AB-C2C1B0CED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013" y="3730170"/>
              <a:ext cx="1765833" cy="1324375"/>
            </a:xfrm>
            <a:prstGeom prst="rect">
              <a:avLst/>
            </a:prstGeom>
          </p:spPr>
        </p:pic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0070DF3C-1EBF-C91C-9EEC-EA902BC249F1}"/>
              </a:ext>
            </a:extLst>
          </p:cNvPr>
          <p:cNvGrpSpPr/>
          <p:nvPr/>
        </p:nvGrpSpPr>
        <p:grpSpPr>
          <a:xfrm>
            <a:off x="8357910" y="1246188"/>
            <a:ext cx="2556834" cy="3027750"/>
            <a:chOff x="8357910" y="1246188"/>
            <a:chExt cx="2556834" cy="3027750"/>
          </a:xfrm>
        </p:grpSpPr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1627BCC7-2750-4A44-1276-BB316A4F2FD7}"/>
                </a:ext>
              </a:extLst>
            </p:cNvPr>
            <p:cNvSpPr txBox="1"/>
            <p:nvPr/>
          </p:nvSpPr>
          <p:spPr>
            <a:xfrm>
              <a:off x="8357910" y="2293938"/>
              <a:ext cx="2556834" cy="198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ctr">
              <a:noAutofit/>
            </a:bodyPr>
            <a:lstStyle/>
            <a:p>
              <a:pPr lvl="0" algn="ctr" defTabSz="457200" eaLnBrk="1" fontAlgn="ctr" hangingPunct="1">
                <a:lnSpc>
                  <a:spcPts val="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2400" b="1" i="0" u="none" strike="noStrike" kern="1200" cap="none" spc="-1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立法・</a:t>
              </a:r>
              <a:r>
                <a:rPr lang="ja-JP" altLang="en-US" sz="2400" b="1" spc="-1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改正</a:t>
              </a:r>
              <a:endParaRPr kumimoji="1" lang="ja-JP" altLang="en-US" sz="2400" b="1" i="0" u="none" strike="noStrike" kern="1200" cap="none" spc="-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36E27E58-EAA2-7597-F04E-484E11C35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52542" y="1246188"/>
              <a:ext cx="1947376" cy="2087562"/>
            </a:xfrm>
            <a:prstGeom prst="rect">
              <a:avLst/>
            </a:prstGeom>
          </p:spPr>
        </p:pic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C88F8995-EF92-60C6-0AB7-99BFF122D3C1}"/>
              </a:ext>
            </a:extLst>
          </p:cNvPr>
          <p:cNvGrpSpPr/>
          <p:nvPr/>
        </p:nvGrpSpPr>
        <p:grpSpPr>
          <a:xfrm>
            <a:off x="4702458" y="5067526"/>
            <a:ext cx="3454571" cy="1513113"/>
            <a:chOff x="4702458" y="5067526"/>
            <a:chExt cx="3454571" cy="1513113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C5617947-FB1A-C915-1EB3-148773C53060}"/>
                </a:ext>
              </a:extLst>
            </p:cNvPr>
            <p:cNvSpPr txBox="1"/>
            <p:nvPr/>
          </p:nvSpPr>
          <p:spPr>
            <a:xfrm>
              <a:off x="4702458" y="5600710"/>
              <a:ext cx="2700000" cy="90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ctr">
              <a:noAutofit/>
            </a:bodyPr>
            <a:lstStyle/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課税</a:t>
              </a:r>
            </a:p>
          </p:txBody>
        </p:sp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4348AD0C-D2E3-06BB-B261-DF6BEBA2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9487" y="5067526"/>
              <a:ext cx="1567542" cy="1513113"/>
            </a:xfrm>
            <a:prstGeom prst="rect">
              <a:avLst/>
            </a:prstGeom>
          </p:spPr>
        </p:pic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C2449F3-0F07-B72F-87A9-4B484072977E}"/>
              </a:ext>
            </a:extLst>
          </p:cNvPr>
          <p:cNvGrpSpPr/>
          <p:nvPr/>
        </p:nvGrpSpPr>
        <p:grpSpPr>
          <a:xfrm>
            <a:off x="1919536" y="3645024"/>
            <a:ext cx="2446612" cy="1772816"/>
            <a:chOff x="1919536" y="3645024"/>
            <a:chExt cx="2446612" cy="1772816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9709199D-C28E-8A6A-0E0E-A4FA199F4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584" y="3645024"/>
              <a:ext cx="2014564" cy="1772816"/>
            </a:xfrm>
            <a:prstGeom prst="rect">
              <a:avLst/>
            </a:prstGeom>
          </p:spPr>
        </p:pic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34EACD57-457F-6B96-BDE1-25714E198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50798" b="642"/>
            <a:stretch/>
          </p:blipFill>
          <p:spPr>
            <a:xfrm>
              <a:off x="1919536" y="3717032"/>
              <a:ext cx="543247" cy="1645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72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uiExpand="1" build="p"/>
      <p:bldP spid="28" grpId="0" animBg="1"/>
      <p:bldP spid="29" grpId="0" animBg="1"/>
      <p:bldP spid="30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6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17056B4A-D9EB-08AE-DB2B-1A131FCD2954}"/>
              </a:ext>
            </a:extLst>
          </p:cNvPr>
          <p:cNvSpPr/>
          <p:nvPr/>
        </p:nvSpPr>
        <p:spPr>
          <a:xfrm>
            <a:off x="1559496" y="1006927"/>
            <a:ext cx="9072000" cy="203202"/>
          </a:xfrm>
          <a:prstGeom prst="roundRect">
            <a:avLst>
              <a:gd name="adj" fmla="val 50000"/>
            </a:avLst>
          </a:prstGeom>
          <a:solidFill>
            <a:srgbClr val="FBE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1612651-28E3-C9D9-6279-472E2734E496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342E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DF6D3F-C462-515D-B976-FBFFDADC0662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92274F4A-474F-DF4A-64C9-F2249E07567C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10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テキスト プレースホルダー 5">
            <a:extLst>
              <a:ext uri="{FF2B5EF4-FFF2-40B4-BE49-F238E27FC236}">
                <a16:creationId xmlns:a16="http://schemas.microsoft.com/office/drawing/2014/main" id="{DC4CEBB3-02E3-25B8-615C-12B93A83643A}"/>
              </a:ext>
            </a:extLst>
          </p:cNvPr>
          <p:cNvSpPr txBox="1">
            <a:spLocks/>
          </p:cNvSpPr>
          <p:nvPr/>
        </p:nvSpPr>
        <p:spPr>
          <a:xfrm>
            <a:off x="0" y="362853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種類</a:t>
            </a:r>
            <a:r>
              <a:rPr lang="ja-JP" altLang="en-US" sz="54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</a:t>
            </a:r>
            <a:r>
              <a:rPr lang="ja-JP" altLang="en-US" sz="54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がある</a:t>
            </a: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理由</a:t>
            </a:r>
            <a:endParaRPr lang="ja-JP" altLang="en-US" sz="5400" b="1" spc="3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endParaRPr lang="ja-JP" altLang="en-US" sz="7200" b="1" spc="3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C93FF47-B628-4663-FB15-358CA2143540}"/>
              </a:ext>
            </a:extLst>
          </p:cNvPr>
          <p:cNvGrpSpPr/>
          <p:nvPr/>
        </p:nvGrpSpPr>
        <p:grpSpPr>
          <a:xfrm>
            <a:off x="360000" y="1283082"/>
            <a:ext cx="11440114" cy="5068020"/>
            <a:chOff x="360000" y="1283082"/>
            <a:chExt cx="11440114" cy="5068020"/>
          </a:xfrm>
        </p:grpSpPr>
        <p:sp>
          <p:nvSpPr>
            <p:cNvPr id="15" name="コンテンツ プレースホルダー 2">
              <a:extLst>
                <a:ext uri="{FF2B5EF4-FFF2-40B4-BE49-F238E27FC236}">
                  <a16:creationId xmlns:a16="http://schemas.microsoft.com/office/drawing/2014/main" id="{6B1BA1B2-6B63-E285-650C-11ED30DC3C55}"/>
                </a:ext>
              </a:extLst>
            </p:cNvPr>
            <p:cNvSpPr txBox="1">
              <a:spLocks/>
            </p:cNvSpPr>
            <p:nvPr/>
          </p:nvSpPr>
          <p:spPr>
            <a:xfrm>
              <a:off x="360000" y="1283082"/>
              <a:ext cx="5724525" cy="2526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</p:spPr>
          <p:txBody>
            <a:bodyPr vert="horz" wrap="none" lIns="216000" tIns="144000" rIns="36000" bIns="0" rtlCol="0" anchor="t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endParaRPr lang="en-US" altLang="ja-JP" sz="23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コンテンツ プレースホルダー 2">
              <a:extLst>
                <a:ext uri="{FF2B5EF4-FFF2-40B4-BE49-F238E27FC236}">
                  <a16:creationId xmlns:a16="http://schemas.microsoft.com/office/drawing/2014/main" id="{B62BB617-63FD-6BD8-DAEE-7F006BD6D46E}"/>
                </a:ext>
              </a:extLst>
            </p:cNvPr>
            <p:cNvSpPr txBox="1">
              <a:spLocks/>
            </p:cNvSpPr>
            <p:nvPr/>
          </p:nvSpPr>
          <p:spPr>
            <a:xfrm>
              <a:off x="6111675" y="1283082"/>
              <a:ext cx="5688439" cy="2526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noFill/>
            </a:ln>
          </p:spPr>
          <p:txBody>
            <a:bodyPr vert="horz" wrap="none" lIns="216000" tIns="144000" rIns="36000" bIns="0" rtlCol="0" anchor="t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endParaRPr lang="en-US" altLang="ja-JP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0" name="コンテンツ プレースホルダー 2">
              <a:extLst>
                <a:ext uri="{FF2B5EF4-FFF2-40B4-BE49-F238E27FC236}">
                  <a16:creationId xmlns:a16="http://schemas.microsoft.com/office/drawing/2014/main" id="{FE285D92-0753-7604-F437-DA6F120EA462}"/>
                </a:ext>
              </a:extLst>
            </p:cNvPr>
            <p:cNvSpPr txBox="1">
              <a:spLocks/>
            </p:cNvSpPr>
            <p:nvPr/>
          </p:nvSpPr>
          <p:spPr>
            <a:xfrm>
              <a:off x="360000" y="3824548"/>
              <a:ext cx="5724525" cy="252655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noFill/>
            </a:ln>
          </p:spPr>
          <p:txBody>
            <a:bodyPr vert="horz" wrap="none" lIns="216000" tIns="144000" rIns="36000" bIns="0" rtlCol="0" anchor="t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endParaRPr lang="en-US" altLang="ja-JP" sz="23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1" name="コンテンツ プレースホルダー 2">
              <a:extLst>
                <a:ext uri="{FF2B5EF4-FFF2-40B4-BE49-F238E27FC236}">
                  <a16:creationId xmlns:a16="http://schemas.microsoft.com/office/drawing/2014/main" id="{13416755-1366-494A-5720-1E437EB44AB9}"/>
                </a:ext>
              </a:extLst>
            </p:cNvPr>
            <p:cNvSpPr txBox="1">
              <a:spLocks/>
            </p:cNvSpPr>
            <p:nvPr/>
          </p:nvSpPr>
          <p:spPr>
            <a:xfrm>
              <a:off x="6111675" y="3824548"/>
              <a:ext cx="5688439" cy="2526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noFill/>
            </a:ln>
          </p:spPr>
          <p:txBody>
            <a:bodyPr vert="horz" wrap="none" lIns="216000" tIns="144000" rIns="36000" bIns="0" rtlCol="0" anchor="t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endParaRPr lang="en-US" altLang="ja-JP" sz="23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7" name="コンテンツ プレースホルダー 2">
              <a:extLst>
                <a:ext uri="{FF2B5EF4-FFF2-40B4-BE49-F238E27FC236}">
                  <a16:creationId xmlns:a16="http://schemas.microsoft.com/office/drawing/2014/main" id="{C5080D3C-C5E2-74E8-C8D2-E452FEDA710A}"/>
                </a:ext>
              </a:extLst>
            </p:cNvPr>
            <p:cNvSpPr txBox="1">
              <a:spLocks/>
            </p:cNvSpPr>
            <p:nvPr/>
          </p:nvSpPr>
          <p:spPr>
            <a:xfrm>
              <a:off x="6095999" y="1297596"/>
              <a:ext cx="4659087" cy="648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72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固定資産税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など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8" name="コンテンツ プレースホルダー 2">
              <a:extLst>
                <a:ext uri="{FF2B5EF4-FFF2-40B4-BE49-F238E27FC236}">
                  <a16:creationId xmlns:a16="http://schemas.microsoft.com/office/drawing/2014/main" id="{94C479BF-9403-683B-361D-0C6F69ABFEFA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1945276"/>
              <a:ext cx="4136572" cy="540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保有などしている人だけが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支払う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9" name="コンテンツ プレースホルダー 2">
              <a:extLst>
                <a:ext uri="{FF2B5EF4-FFF2-40B4-BE49-F238E27FC236}">
                  <a16:creationId xmlns:a16="http://schemas.microsoft.com/office/drawing/2014/main" id="{28A31347-50C0-7682-8ED1-C4DE494D3F11}"/>
                </a:ext>
              </a:extLst>
            </p:cNvPr>
            <p:cNvSpPr txBox="1">
              <a:spLocks/>
            </p:cNvSpPr>
            <p:nvPr/>
          </p:nvSpPr>
          <p:spPr>
            <a:xfrm>
              <a:off x="1233714" y="5703102"/>
              <a:ext cx="4862286" cy="648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72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消費税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など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0" name="コンテンツ プレースホルダー 2">
              <a:extLst>
                <a:ext uri="{FF2B5EF4-FFF2-40B4-BE49-F238E27FC236}">
                  <a16:creationId xmlns:a16="http://schemas.microsoft.com/office/drawing/2014/main" id="{CB2B33EC-B0E6-BCE5-9CF0-B3F18DA305F5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5703102"/>
              <a:ext cx="4905830" cy="648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72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法人税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など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4" name="コンテンツ プレースホルダー 2">
              <a:extLst>
                <a:ext uri="{FF2B5EF4-FFF2-40B4-BE49-F238E27FC236}">
                  <a16:creationId xmlns:a16="http://schemas.microsoft.com/office/drawing/2014/main" id="{2409605C-081F-EE66-39B8-479A106F76A2}"/>
                </a:ext>
              </a:extLst>
            </p:cNvPr>
            <p:cNvSpPr txBox="1">
              <a:spLocks/>
            </p:cNvSpPr>
            <p:nvPr/>
          </p:nvSpPr>
          <p:spPr>
            <a:xfrm>
              <a:off x="1872343" y="1297596"/>
              <a:ext cx="4223657" cy="648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72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所得税</a:t>
              </a:r>
              <a:r>
                <a:rPr lang="ja-JP" altLang="en-US" sz="18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など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5" name="コンテンツ プレースホルダー 2">
              <a:extLst>
                <a:ext uri="{FF2B5EF4-FFF2-40B4-BE49-F238E27FC236}">
                  <a16:creationId xmlns:a16="http://schemas.microsoft.com/office/drawing/2014/main" id="{AA3A57CD-6B9C-A29D-7D9E-A9EE37BF7E08}"/>
                </a:ext>
              </a:extLst>
            </p:cNvPr>
            <p:cNvSpPr txBox="1">
              <a:spLocks/>
            </p:cNvSpPr>
            <p:nvPr/>
          </p:nvSpPr>
          <p:spPr>
            <a:xfrm>
              <a:off x="2238159" y="1918787"/>
              <a:ext cx="3556000" cy="540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多くある人は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多く支払う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6" name="コンテンツ プレースホルダー 2">
              <a:extLst>
                <a:ext uri="{FF2B5EF4-FFF2-40B4-BE49-F238E27FC236}">
                  <a16:creationId xmlns:a16="http://schemas.microsoft.com/office/drawing/2014/main" id="{79C54F6E-5268-08A3-7B1F-1611490482B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296000" y="2175878"/>
              <a:ext cx="3600000" cy="3630117"/>
            </a:xfrm>
            <a:prstGeom prst="ellipse">
              <a:avLst/>
            </a:prstGeom>
            <a:solidFill>
              <a:srgbClr val="00B050"/>
            </a:solidFill>
            <a:ln w="3175">
              <a:noFill/>
            </a:ln>
          </p:spPr>
          <p:txBody>
            <a:bodyPr vert="horz" wrap="none" lIns="36000" tIns="0" rIns="36000" bIns="45720" rtlCol="0" anchor="t" anchorCtr="0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b">
                <a:lnSpc>
                  <a:spcPts val="4320"/>
                </a:lnSpc>
                <a:spcBef>
                  <a:spcPts val="0"/>
                </a:spcBef>
                <a:spcAft>
                  <a:spcPts val="0"/>
                </a:spcAft>
              </a:pPr>
              <a:endParaRPr lang="ja-JP" altLang="en-US" sz="2600" b="1" spc="-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4E5DB95F-DA48-329D-393C-02913A172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638" y="3927091"/>
              <a:ext cx="1673500" cy="1334337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7E4A1D1A-E164-98CB-7D67-8A24E6423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3259" y="3932012"/>
              <a:ext cx="1930173" cy="1931443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E310E5A0-3AE7-059E-6C7A-6ED40CDD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913" y="2115213"/>
              <a:ext cx="1765486" cy="1540555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17D31741-3573-83F9-3EA4-1565583E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0" t="25185" r="74615" b="50476"/>
            <a:stretch/>
          </p:blipFill>
          <p:spPr>
            <a:xfrm>
              <a:off x="691071" y="2095670"/>
              <a:ext cx="1455511" cy="1669143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B337A11D-5B15-394D-DAD6-4513FC636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867" y="2197271"/>
              <a:ext cx="859971" cy="859971"/>
            </a:xfrm>
            <a:prstGeom prst="rect">
              <a:avLst/>
            </a:prstGeom>
          </p:spPr>
        </p:pic>
        <p:sp>
          <p:nvSpPr>
            <p:cNvPr id="42" name="コンテンツ プレースホルダー 2">
              <a:extLst>
                <a:ext uri="{FF2B5EF4-FFF2-40B4-BE49-F238E27FC236}">
                  <a16:creationId xmlns:a16="http://schemas.microsoft.com/office/drawing/2014/main" id="{51C94908-A63E-4653-EC7A-ED28D3DF39B2}"/>
                </a:ext>
              </a:extLst>
            </p:cNvPr>
            <p:cNvSpPr txBox="1">
              <a:spLocks/>
            </p:cNvSpPr>
            <p:nvPr/>
          </p:nvSpPr>
          <p:spPr>
            <a:xfrm>
              <a:off x="1465943" y="5004409"/>
              <a:ext cx="4630057" cy="765509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同じ金額のモノやサービスに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対して同じ率で払う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3" name="コンテンツ プレースホルダー 2">
              <a:extLst>
                <a:ext uri="{FF2B5EF4-FFF2-40B4-BE49-F238E27FC236}">
                  <a16:creationId xmlns:a16="http://schemas.microsoft.com/office/drawing/2014/main" id="{99440A73-EF73-2CB5-08D2-2F0171478C92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5011171"/>
              <a:ext cx="4702630" cy="758746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会社の利益に対して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同じ率で支払う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FB0F870C-7FEF-9553-B6CA-1BB59D2B7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84" t="39741" r="-729" b="24402"/>
            <a:stretch/>
          </p:blipFill>
          <p:spPr>
            <a:xfrm rot="5400000" flipH="1">
              <a:off x="2327475" y="1856922"/>
              <a:ext cx="216000" cy="463215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387F6C89-0549-A27C-3989-F47200964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34" r="21869" b="88331"/>
            <a:stretch/>
          </p:blipFill>
          <p:spPr>
            <a:xfrm>
              <a:off x="435006" y="2212353"/>
              <a:ext cx="396000" cy="394847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97B056C5-0973-603B-71A3-0C194D2A8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34" r="21869" b="88331"/>
            <a:stretch/>
          </p:blipFill>
          <p:spPr>
            <a:xfrm>
              <a:off x="605161" y="2551186"/>
              <a:ext cx="252000" cy="251267"/>
            </a:xfrm>
            <a:prstGeom prst="rect">
              <a:avLst/>
            </a:prstGeom>
          </p:spPr>
        </p:pic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42CCD637-F4C6-B4DB-66F4-51F0A2D46645}"/>
                </a:ext>
              </a:extLst>
            </p:cNvPr>
            <p:cNvSpPr txBox="1"/>
            <p:nvPr/>
          </p:nvSpPr>
          <p:spPr>
            <a:xfrm>
              <a:off x="4548188" y="2714171"/>
              <a:ext cx="3135086" cy="2548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 fontAlgn="b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いろいろな考え方で</a:t>
              </a:r>
              <a:br>
                <a:rPr lang="en-US" altLang="ja-JP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税を集めて</a:t>
              </a:r>
              <a:endParaRPr lang="en-US" altLang="ja-JP" sz="2000" b="1" spc="3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0" indent="0" algn="ctr" fontAlgn="b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平等だけでなく</a:t>
              </a:r>
              <a:br>
                <a:rPr lang="en-US" altLang="ja-JP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36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公平</a:t>
              </a:r>
              <a:r>
                <a:rPr lang="ja-JP" altLang="en-US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な社会を</a:t>
              </a:r>
              <a:br>
                <a:rPr lang="en-US" altLang="ja-JP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実現しようとしている</a:t>
              </a:r>
            </a:p>
            <a:p>
              <a:pPr>
                <a:lnSpc>
                  <a:spcPct val="120000"/>
                </a:lnSpc>
              </a:pP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2144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6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1E4CBCC2-5021-1D99-CC29-742301B580FE}"/>
              </a:ext>
            </a:extLst>
          </p:cNvPr>
          <p:cNvSpPr/>
          <p:nvPr/>
        </p:nvSpPr>
        <p:spPr>
          <a:xfrm>
            <a:off x="1452528" y="1006927"/>
            <a:ext cx="9396000" cy="203202"/>
          </a:xfrm>
          <a:prstGeom prst="roundRect">
            <a:avLst>
              <a:gd name="adj" fmla="val 50000"/>
            </a:avLst>
          </a:prstGeom>
          <a:solidFill>
            <a:srgbClr val="FBE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2F15E5AA-5E3F-E80B-98BB-5F365D212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r="7003" b="-867"/>
          <a:stretch/>
        </p:blipFill>
        <p:spPr>
          <a:xfrm rot="21301060" flipH="1">
            <a:off x="274194" y="983726"/>
            <a:ext cx="9083303" cy="562667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9DDB462-D5A3-1B03-1010-2736D1D928D7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342E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A72EAE-66D1-30A2-6FF5-29BAD5563D1A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FD91A690-7BB4-9C33-4721-B3DFA8AA321D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11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CB99BF3-D8ED-4916-9E57-3E5490BA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883" y="3356992"/>
            <a:ext cx="2805567" cy="2805567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E5F809E-AFFA-8DC7-BD33-C165BE611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4" t="39741" r="-729" b="24402"/>
          <a:stretch/>
        </p:blipFill>
        <p:spPr>
          <a:xfrm rot="5400000" flipH="1">
            <a:off x="10698273" y="2700221"/>
            <a:ext cx="378050" cy="81073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D547E0-2838-40C5-B8DF-0A871B1276B0}"/>
              </a:ext>
            </a:extLst>
          </p:cNvPr>
          <p:cNvSpPr txBox="1"/>
          <p:nvPr/>
        </p:nvSpPr>
        <p:spPr>
          <a:xfrm>
            <a:off x="1487488" y="2132976"/>
            <a:ext cx="7416824" cy="1080000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「取られる税</a:t>
            </a:r>
            <a:r>
              <a:rPr lang="ja-JP" altLang="en-US" sz="3600" b="1" spc="-3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」か</a:t>
            </a:r>
            <a:r>
              <a:rPr lang="ja-JP" altLang="en-US" sz="3600" b="1" spc="-15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ら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5400" b="1" spc="-15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5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</a:t>
            </a: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lang="ja-JP" altLang="en-US" sz="5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決める税」</a:t>
            </a:r>
            <a:endParaRPr lang="en-US" altLang="ja-JP" sz="36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8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一人一人が民主主義国家の</a:t>
            </a:r>
            <a:endParaRPr lang="en-US" altLang="ja-JP" sz="36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8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主権者</a:t>
            </a: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としての自覚を！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36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プレースホルダー 5">
            <a:extLst>
              <a:ext uri="{FF2B5EF4-FFF2-40B4-BE49-F238E27FC236}">
                <a16:creationId xmlns:a16="http://schemas.microsoft.com/office/drawing/2014/main" id="{23D6946D-1188-0F32-81A4-09A90F443403}"/>
              </a:ext>
            </a:extLst>
          </p:cNvPr>
          <p:cNvSpPr txBox="1">
            <a:spLocks/>
          </p:cNvSpPr>
          <p:nvPr/>
        </p:nvSpPr>
        <p:spPr>
          <a:xfrm>
            <a:off x="0" y="332776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</a:t>
            </a:r>
            <a:r>
              <a:rPr lang="ja-JP" altLang="en-US" sz="54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歴史</a:t>
            </a: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sz="54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307897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F5C5070-0ECD-A125-51DA-36BAA5A09129}"/>
              </a:ext>
            </a:extLst>
          </p:cNvPr>
          <p:cNvSpPr/>
          <p:nvPr/>
        </p:nvSpPr>
        <p:spPr>
          <a:xfrm>
            <a:off x="2051048" y="1006927"/>
            <a:ext cx="8113486" cy="203202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12" descr="税理士への道のり｜税理士という仕事。｜税理士会">
            <a:extLst>
              <a:ext uri="{FF2B5EF4-FFF2-40B4-BE49-F238E27FC236}">
                <a16:creationId xmlns:a16="http://schemas.microsoft.com/office/drawing/2014/main" id="{6298E564-A375-A4C6-004B-9938DD6A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492896"/>
            <a:ext cx="2124000" cy="24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219D03C-713F-9D72-AE34-FD9118689DAF}"/>
              </a:ext>
            </a:extLst>
          </p:cNvPr>
          <p:cNvGrpSpPr/>
          <p:nvPr/>
        </p:nvGrpSpPr>
        <p:grpSpPr>
          <a:xfrm>
            <a:off x="0" y="260350"/>
            <a:ext cx="11064552" cy="1080418"/>
            <a:chOff x="0" y="260350"/>
            <a:chExt cx="11064552" cy="1080418"/>
          </a:xfrm>
        </p:grpSpPr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D84248A4-DA7E-2504-F3D5-05439C9DB92E}"/>
                </a:ext>
              </a:extLst>
            </p:cNvPr>
            <p:cNvSpPr/>
            <p:nvPr/>
          </p:nvSpPr>
          <p:spPr>
            <a:xfrm>
              <a:off x="2639616" y="26035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プレースホルダー 5">
              <a:extLst>
                <a:ext uri="{FF2B5EF4-FFF2-40B4-BE49-F238E27FC236}">
                  <a16:creationId xmlns:a16="http://schemas.microsoft.com/office/drawing/2014/main" id="{911F855A-E63A-A112-494D-4B0A4F19352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60768"/>
              <a:ext cx="11064552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7200" b="1" spc="300" dirty="0">
                  <a:solidFill>
                    <a:schemeClr val="accent6">
                      <a:lumMod val="7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❷</a:t>
              </a:r>
              <a:r>
                <a:rPr lang="ja-JP" altLang="en-US" sz="3200" b="1" spc="300" dirty="0">
                  <a:solidFill>
                    <a:srgbClr val="342E54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</a:t>
              </a:r>
              <a:r>
                <a:rPr lang="ja-JP" altLang="en-US" sz="72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日本</a:t>
              </a:r>
              <a:r>
                <a:rPr lang="ja-JP" altLang="en-US" sz="54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lang="ja-JP" altLang="en-US" sz="72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現状</a:t>
              </a: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E3D9C77B-8620-AA54-4AB3-DCF3B1E2A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51003" r="83807" b="23884"/>
          <a:stretch/>
        </p:blipFill>
        <p:spPr>
          <a:xfrm>
            <a:off x="4367809" y="1628800"/>
            <a:ext cx="835052" cy="108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95E5731-2B66-BB9C-2B14-BD612D15C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4" t="55534" r="3214" b="23495"/>
          <a:stretch/>
        </p:blipFill>
        <p:spPr>
          <a:xfrm>
            <a:off x="6888088" y="1700808"/>
            <a:ext cx="797330" cy="93600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69E4C71-660C-380E-D0D1-ADD7C9696205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D3DB106-0182-4CFA-C80E-600F53509404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スライド番号プレースホルダー 1">
            <a:extLst>
              <a:ext uri="{FF2B5EF4-FFF2-40B4-BE49-F238E27FC236}">
                <a16:creationId xmlns:a16="http://schemas.microsoft.com/office/drawing/2014/main" id="{CD53E1D3-545B-C0AD-A7BC-0AD8FCC23026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12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3506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グラフ 9">
            <a:extLst>
              <a:ext uri="{FF2B5EF4-FFF2-40B4-BE49-F238E27FC236}">
                <a16:creationId xmlns:a16="http://schemas.microsoft.com/office/drawing/2014/main" id="{72F41C5A-A953-49C7-8C1C-3A3EA22E66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268681"/>
              </p:ext>
            </p:extLst>
          </p:nvPr>
        </p:nvGraphicFramePr>
        <p:xfrm>
          <a:off x="2639616" y="1343024"/>
          <a:ext cx="6840760" cy="539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511C498-2A4F-4BC7-93B6-C4C7ABED7A58}"/>
              </a:ext>
            </a:extLst>
          </p:cNvPr>
          <p:cNvSpPr txBox="1"/>
          <p:nvPr/>
        </p:nvSpPr>
        <p:spPr>
          <a:xfrm>
            <a:off x="839416" y="1310292"/>
            <a:ext cx="1980000" cy="133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国の収入の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61.8%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税金です。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0BFABD6-A278-3C38-7A5A-31F7A234F52E}"/>
              </a:ext>
            </a:extLst>
          </p:cNvPr>
          <p:cNvGrpSpPr/>
          <p:nvPr/>
        </p:nvGrpSpPr>
        <p:grpSpPr>
          <a:xfrm>
            <a:off x="0" y="362853"/>
            <a:ext cx="12192000" cy="1080000"/>
            <a:chOff x="0" y="362853"/>
            <a:chExt cx="12192000" cy="1080000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08C5C3D1-4936-6436-D77C-97FF1ADF98B5}"/>
                </a:ext>
              </a:extLst>
            </p:cNvPr>
            <p:cNvSpPr/>
            <p:nvPr/>
          </p:nvSpPr>
          <p:spPr>
            <a:xfrm>
              <a:off x="660608" y="908720"/>
              <a:ext cx="10908000" cy="20320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プレースホルダー 5">
              <a:extLst>
                <a:ext uri="{FF2B5EF4-FFF2-40B4-BE49-F238E27FC236}">
                  <a16:creationId xmlns:a16="http://schemas.microsoft.com/office/drawing/2014/main" id="{45B1B22E-BDAB-7F27-B691-E18FF7A4C3E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62853"/>
              <a:ext cx="12192000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5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今の日本は？</a:t>
              </a:r>
              <a:r>
                <a:rPr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zh-CN" altLang="en-US" sz="5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令和６年度当初予算</a:t>
              </a:r>
              <a:endPara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0EEE198-EE23-1D8A-3D3B-DE582F180D87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794D3EE-FF12-6F4D-30D8-2310E505E8AD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E286E435-EACD-153B-8EC1-7CECC27854F1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13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7F57352-9778-C5E6-978A-1E0AD26833C9}"/>
              </a:ext>
            </a:extLst>
          </p:cNvPr>
          <p:cNvGrpSpPr/>
          <p:nvPr/>
        </p:nvGrpSpPr>
        <p:grpSpPr>
          <a:xfrm>
            <a:off x="3503712" y="1196752"/>
            <a:ext cx="6048672" cy="542644"/>
            <a:chOff x="3503712" y="1196752"/>
            <a:chExt cx="6048672" cy="542644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92B06E9-3BF5-36B1-2F06-DF9A90AF6AA2}"/>
                </a:ext>
              </a:extLst>
            </p:cNvPr>
            <p:cNvSpPr txBox="1"/>
            <p:nvPr/>
          </p:nvSpPr>
          <p:spPr>
            <a:xfrm>
              <a:off x="8328456" y="1271396"/>
              <a:ext cx="1223928" cy="468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spc="-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lang="ja-JP" altLang="en-US" sz="1400" b="1" spc="-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単位：億円</a:t>
              </a:r>
              <a:r>
                <a:rPr lang="en-US" altLang="ja-JP" sz="1400" b="1" spc="-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DE66AEB-061A-08AE-536B-FBABA4EC30B8}"/>
                </a:ext>
              </a:extLst>
            </p:cNvPr>
            <p:cNvSpPr txBox="1"/>
            <p:nvPr/>
          </p:nvSpPr>
          <p:spPr>
            <a:xfrm>
              <a:off x="3503712" y="1196752"/>
              <a:ext cx="4680000" cy="54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defTabSz="457200" eaLnBrk="1" fontAlgn="auto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b="1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歳入総額 </a:t>
              </a:r>
              <a:r>
                <a:rPr lang="en-US" altLang="ja-JP" b="1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112</a:t>
              </a:r>
              <a:r>
                <a:rPr lang="ja-JP" altLang="en-US" b="1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兆</a:t>
              </a:r>
              <a:r>
                <a:rPr lang="en-US" altLang="ja-JP" b="1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5,717</a:t>
              </a:r>
              <a:r>
                <a:rPr lang="ja-JP" altLang="en-US" b="1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億円</a:t>
              </a:r>
            </a:p>
          </p:txBody>
        </p:sp>
      </p:grpSp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317234B4-34C0-4047-85A6-12AAF39194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033115"/>
              </p:ext>
            </p:extLst>
          </p:nvPr>
        </p:nvGraphicFramePr>
        <p:xfrm>
          <a:off x="3146400" y="2448000"/>
          <a:ext cx="583264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AEB30BB-90D0-4DFC-BA07-E388B430F20D}"/>
              </a:ext>
            </a:extLst>
          </p:cNvPr>
          <p:cNvSpPr txBox="1"/>
          <p:nvPr/>
        </p:nvSpPr>
        <p:spPr>
          <a:xfrm>
            <a:off x="4223792" y="3212976"/>
            <a:ext cx="1008272" cy="900000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公債金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国の借金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FC8C034-25FC-4864-81C2-3FF1DD91F642}"/>
              </a:ext>
            </a:extLst>
          </p:cNvPr>
          <p:cNvSpPr txBox="1"/>
          <p:nvPr/>
        </p:nvSpPr>
        <p:spPr>
          <a:xfrm>
            <a:off x="6240016" y="3501008"/>
            <a:ext cx="1223928" cy="468000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spc="-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租税及び</a:t>
            </a:r>
            <a:endParaRPr lang="en-US" altLang="ja-JP" sz="2000" b="1" spc="-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spc="-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印紙収入</a:t>
            </a:r>
            <a:endParaRPr lang="en-US" altLang="ja-JP" sz="2000" b="1" spc="-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6169A98-C5EA-3D6F-71A7-4B81C8180480}"/>
              </a:ext>
            </a:extLst>
          </p:cNvPr>
          <p:cNvSpPr txBox="1"/>
          <p:nvPr/>
        </p:nvSpPr>
        <p:spPr>
          <a:xfrm flipH="1">
            <a:off x="8112224" y="1840880"/>
            <a:ext cx="3611984" cy="540000"/>
          </a:xfrm>
          <a:prstGeom prst="callout1">
            <a:avLst>
              <a:gd name="adj1" fmla="val 50235"/>
              <a:gd name="adj2" fmla="val 101339"/>
              <a:gd name="adj3" fmla="val 102408"/>
              <a:gd name="adj4" fmla="val 119090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所得税</a:t>
            </a:r>
            <a:endPara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個人の所得に対してかかる税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B03F10C-05C5-D131-683E-4DDAAA00018C}"/>
              </a:ext>
            </a:extLst>
          </p:cNvPr>
          <p:cNvSpPr txBox="1"/>
          <p:nvPr/>
        </p:nvSpPr>
        <p:spPr>
          <a:xfrm flipH="1">
            <a:off x="8256240" y="5373688"/>
            <a:ext cx="2664296" cy="540000"/>
          </a:xfrm>
          <a:prstGeom prst="callout1">
            <a:avLst>
              <a:gd name="adj1" fmla="val 50235"/>
              <a:gd name="adj2" fmla="val 101339"/>
              <a:gd name="adj3" fmla="val 10014"/>
              <a:gd name="adj4" fmla="val 125714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消費税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B60DDB6-D941-02EA-FEC5-E44B984E6DB0}"/>
              </a:ext>
            </a:extLst>
          </p:cNvPr>
          <p:cNvSpPr txBox="1"/>
          <p:nvPr/>
        </p:nvSpPr>
        <p:spPr>
          <a:xfrm flipH="1">
            <a:off x="8688288" y="2924944"/>
            <a:ext cx="3611984" cy="540000"/>
          </a:xfrm>
          <a:prstGeom prst="callout1">
            <a:avLst>
              <a:gd name="adj1" fmla="val 50235"/>
              <a:gd name="adj2" fmla="val 101339"/>
              <a:gd name="adj3" fmla="val 102408"/>
              <a:gd name="adj4" fmla="val 119090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法人税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((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会社などの所得に対してかかる税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452A940-A436-2A8E-B894-F24CB2202684}"/>
              </a:ext>
            </a:extLst>
          </p:cNvPr>
          <p:cNvSpPr txBox="1"/>
          <p:nvPr/>
        </p:nvSpPr>
        <p:spPr>
          <a:xfrm>
            <a:off x="1775520" y="5769643"/>
            <a:ext cx="2340000" cy="467992"/>
          </a:xfrm>
          <a:prstGeom prst="callout1">
            <a:avLst>
              <a:gd name="adj1" fmla="val 51819"/>
              <a:gd name="adj2" fmla="val 101366"/>
              <a:gd name="adj3" fmla="val 4558"/>
              <a:gd name="adj4" fmla="val 131712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その他</a:t>
            </a:r>
            <a:endPara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F6ACE55-4BE6-CBCA-3482-A85FEA9C63EB}"/>
              </a:ext>
            </a:extLst>
          </p:cNvPr>
          <p:cNvSpPr txBox="1"/>
          <p:nvPr/>
        </p:nvSpPr>
        <p:spPr>
          <a:xfrm>
            <a:off x="2207568" y="1700808"/>
            <a:ext cx="2051968" cy="540000"/>
          </a:xfrm>
          <a:prstGeom prst="callout1">
            <a:avLst>
              <a:gd name="adj1" fmla="val 51578"/>
              <a:gd name="adj2" fmla="val 100587"/>
              <a:gd name="adj3" fmla="val 72693"/>
              <a:gd name="adj4" fmla="val 151988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その他の</a:t>
            </a:r>
            <a:br>
              <a:rPr lang="en-US" altLang="ja-JP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収入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70FC03A-61B5-C5D9-A3E1-0FC477CCD872}"/>
              </a:ext>
            </a:extLst>
          </p:cNvPr>
          <p:cNvSpPr txBox="1"/>
          <p:nvPr/>
        </p:nvSpPr>
        <p:spPr>
          <a:xfrm>
            <a:off x="5087888" y="198884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７兆</a:t>
            </a:r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5,147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6.7%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097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29" grpId="0" animBg="1"/>
      <p:bldGraphic spid="5" grpId="0">
        <p:bldAsOne/>
      </p:bldGraphic>
      <p:bldP spid="16" grpId="0"/>
      <p:bldP spid="22" grpId="0"/>
      <p:bldP spid="41" grpId="0" animBg="1"/>
      <p:bldP spid="42" grpId="0" animBg="1"/>
      <p:bldP spid="43" grpId="0" animBg="1"/>
      <p:bldP spid="44" grpId="0" animBg="1"/>
      <p:bldP spid="46" grpId="0" animBg="1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グラフ 20">
            <a:extLst>
              <a:ext uri="{FF2B5EF4-FFF2-40B4-BE49-F238E27FC236}">
                <a16:creationId xmlns:a16="http://schemas.microsoft.com/office/drawing/2014/main" id="{52A4364D-2A79-7444-1DDF-5C123620B4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919645"/>
              </p:ext>
            </p:extLst>
          </p:nvPr>
        </p:nvGraphicFramePr>
        <p:xfrm>
          <a:off x="1919536" y="1340769"/>
          <a:ext cx="8280268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7C119C6-FDCF-B2CF-FED9-5F5DE6AB409B}"/>
              </a:ext>
            </a:extLst>
          </p:cNvPr>
          <p:cNvGrpSpPr/>
          <p:nvPr/>
        </p:nvGrpSpPr>
        <p:grpSpPr>
          <a:xfrm>
            <a:off x="0" y="362853"/>
            <a:ext cx="12192000" cy="1080000"/>
            <a:chOff x="0" y="362853"/>
            <a:chExt cx="12192000" cy="1080000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1ED9FFEE-D627-9307-B295-DB354EAC3FE6}"/>
                </a:ext>
              </a:extLst>
            </p:cNvPr>
            <p:cNvSpPr/>
            <p:nvPr/>
          </p:nvSpPr>
          <p:spPr>
            <a:xfrm>
              <a:off x="660608" y="908720"/>
              <a:ext cx="10908000" cy="20320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プレースホルダー 5">
              <a:extLst>
                <a:ext uri="{FF2B5EF4-FFF2-40B4-BE49-F238E27FC236}">
                  <a16:creationId xmlns:a16="http://schemas.microsoft.com/office/drawing/2014/main" id="{1A177255-8A86-BBA2-C3F5-B34AB44B07D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62853"/>
              <a:ext cx="12192000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5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今の日本は？</a:t>
              </a:r>
              <a:r>
                <a:rPr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zh-CN" altLang="en-US" sz="5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令和６年度当初予算</a:t>
              </a:r>
              <a:endPara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09ECB79-9F85-A239-A13A-DAECCF1250AC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88B06A-520C-F8F3-8EDD-9BA70963C21C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スライド番号プレースホルダー 1">
            <a:extLst>
              <a:ext uri="{FF2B5EF4-FFF2-40B4-BE49-F238E27FC236}">
                <a16:creationId xmlns:a16="http://schemas.microsoft.com/office/drawing/2014/main" id="{D35D6919-FE0D-E306-B09B-B375451C05AB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14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C0C706E-7DC7-7E86-10D7-B3926CB63E63}"/>
              </a:ext>
            </a:extLst>
          </p:cNvPr>
          <p:cNvGrpSpPr/>
          <p:nvPr/>
        </p:nvGrpSpPr>
        <p:grpSpPr>
          <a:xfrm>
            <a:off x="3503712" y="1196752"/>
            <a:ext cx="6048672" cy="542644"/>
            <a:chOff x="3503712" y="1196752"/>
            <a:chExt cx="6048672" cy="5426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D94CC852-81E7-42E6-82DB-EDA2BFF9DAA7}"/>
                </a:ext>
              </a:extLst>
            </p:cNvPr>
            <p:cNvSpPr txBox="1"/>
            <p:nvPr/>
          </p:nvSpPr>
          <p:spPr>
            <a:xfrm>
              <a:off x="8328456" y="1271396"/>
              <a:ext cx="1223928" cy="468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spc="-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lang="ja-JP" altLang="en-US" sz="1400" b="1" spc="-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単位：億円</a:t>
              </a:r>
              <a:r>
                <a:rPr lang="en-US" altLang="ja-JP" sz="1400" b="1" spc="-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A868AA7-22DD-47C3-846A-A2578DDF54DE}"/>
                </a:ext>
              </a:extLst>
            </p:cNvPr>
            <p:cNvSpPr txBox="1"/>
            <p:nvPr/>
          </p:nvSpPr>
          <p:spPr>
            <a:xfrm>
              <a:off x="3503712" y="1196752"/>
              <a:ext cx="4680000" cy="54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defTabSz="457200" eaLnBrk="1" fontAlgn="auto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歳出総額 </a:t>
              </a:r>
              <a:r>
                <a:rPr lang="en-US" altLang="ja-JP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112</a:t>
              </a:r>
              <a:r>
                <a:rPr lang="ja-JP" altLang="en-US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兆</a:t>
              </a:r>
              <a:r>
                <a:rPr lang="en-US" altLang="ja-JP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5,717</a:t>
              </a:r>
              <a:r>
                <a:rPr lang="ja-JP" altLang="en-US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億円</a:t>
              </a:r>
            </a:p>
          </p:txBody>
        </p:sp>
      </p:grpSp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727EF7DA-3198-471A-89DD-1FD3A5B225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747908"/>
              </p:ext>
            </p:extLst>
          </p:nvPr>
        </p:nvGraphicFramePr>
        <p:xfrm>
          <a:off x="3790800" y="2530800"/>
          <a:ext cx="4536505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FCB1328-A4F5-4D04-975A-5C56A2DBFF61}"/>
              </a:ext>
            </a:extLst>
          </p:cNvPr>
          <p:cNvSpPr txBox="1"/>
          <p:nvPr/>
        </p:nvSpPr>
        <p:spPr>
          <a:xfrm>
            <a:off x="4705529" y="4437112"/>
            <a:ext cx="2780942" cy="468000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spc="-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基礎的財政収支</a:t>
            </a:r>
            <a:endParaRPr lang="en-US" altLang="ja-JP" sz="1800" b="1" spc="-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spc="-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対象経費</a:t>
            </a:r>
            <a:endParaRPr lang="en-US" altLang="ja-JP" sz="1800" b="1" spc="-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F7A3D56-A722-423E-9BB3-D0C5D07666C4}"/>
              </a:ext>
            </a:extLst>
          </p:cNvPr>
          <p:cNvSpPr txBox="1"/>
          <p:nvPr/>
        </p:nvSpPr>
        <p:spPr>
          <a:xfrm>
            <a:off x="767408" y="5103688"/>
            <a:ext cx="2340000" cy="540000"/>
          </a:xfrm>
          <a:prstGeom prst="callout1">
            <a:avLst>
              <a:gd name="adj1" fmla="val 50235"/>
              <a:gd name="adj2" fmla="val 101339"/>
              <a:gd name="adj3" fmla="val 96024"/>
              <a:gd name="adj4" fmla="val 166683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公共事業関係費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道路や住宅などの整備のために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58B4B41-AE65-40AD-AF6B-F41771000C0F}"/>
              </a:ext>
            </a:extLst>
          </p:cNvPr>
          <p:cNvSpPr txBox="1"/>
          <p:nvPr/>
        </p:nvSpPr>
        <p:spPr>
          <a:xfrm>
            <a:off x="767408" y="4293096"/>
            <a:ext cx="2340000" cy="540000"/>
          </a:xfrm>
          <a:prstGeom prst="callout1">
            <a:avLst>
              <a:gd name="adj1" fmla="val 51578"/>
              <a:gd name="adj2" fmla="val 100587"/>
              <a:gd name="adj3" fmla="val 134933"/>
              <a:gd name="adj4" fmla="val 148186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文教及び科学振興費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教育や科学技術の発展のために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EB5293C-14CD-4D1C-AE57-2E7C335E1CFC}"/>
              </a:ext>
            </a:extLst>
          </p:cNvPr>
          <p:cNvSpPr txBox="1"/>
          <p:nvPr/>
        </p:nvSpPr>
        <p:spPr>
          <a:xfrm>
            <a:off x="2423592" y="5841328"/>
            <a:ext cx="2340000" cy="467992"/>
          </a:xfrm>
          <a:prstGeom prst="callout1">
            <a:avLst>
              <a:gd name="adj1" fmla="val 51819"/>
              <a:gd name="adj2" fmla="val 101366"/>
              <a:gd name="adj3" fmla="val 31017"/>
              <a:gd name="adj4" fmla="val 124792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防衛関係費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国の防衛のために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73508FB-B8BA-4927-B1E9-05A1F9AB84CC}"/>
              </a:ext>
            </a:extLst>
          </p:cNvPr>
          <p:cNvSpPr txBox="1"/>
          <p:nvPr/>
        </p:nvSpPr>
        <p:spPr>
          <a:xfrm>
            <a:off x="3719736" y="3789040"/>
            <a:ext cx="803114" cy="61347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F2EC636-E178-B09B-A4E6-321339BC21F8}"/>
              </a:ext>
            </a:extLst>
          </p:cNvPr>
          <p:cNvSpPr txBox="1"/>
          <p:nvPr/>
        </p:nvSpPr>
        <p:spPr>
          <a:xfrm flipH="1">
            <a:off x="8328248" y="2366838"/>
            <a:ext cx="3611984" cy="540000"/>
          </a:xfrm>
          <a:prstGeom prst="callout1">
            <a:avLst>
              <a:gd name="adj1" fmla="val 50235"/>
              <a:gd name="adj2" fmla="val 101339"/>
              <a:gd name="adj3" fmla="val 165908"/>
              <a:gd name="adj4" fmla="val 116453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社会保障関係費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私たちの健康や生活を守るために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446ABEB-FF05-F022-9BF7-3E29C0812174}"/>
              </a:ext>
            </a:extLst>
          </p:cNvPr>
          <p:cNvSpPr txBox="1"/>
          <p:nvPr/>
        </p:nvSpPr>
        <p:spPr>
          <a:xfrm flipH="1">
            <a:off x="8256240" y="5373688"/>
            <a:ext cx="2664296" cy="540000"/>
          </a:xfrm>
          <a:prstGeom prst="callout1">
            <a:avLst>
              <a:gd name="adj1" fmla="val 50235"/>
              <a:gd name="adj2" fmla="val 101339"/>
              <a:gd name="adj3" fmla="val 10014"/>
              <a:gd name="adj4" fmla="val 125714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地方交付税交付金等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地方公共団体の財政を調整するため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B9CD7611-FF85-D9D7-F949-6E58C3612E75}"/>
              </a:ext>
            </a:extLst>
          </p:cNvPr>
          <p:cNvSpPr txBox="1"/>
          <p:nvPr/>
        </p:nvSpPr>
        <p:spPr>
          <a:xfrm>
            <a:off x="839416" y="3573016"/>
            <a:ext cx="2340000" cy="540000"/>
          </a:xfrm>
          <a:prstGeom prst="callout1">
            <a:avLst>
              <a:gd name="adj1" fmla="val 51578"/>
              <a:gd name="adj2" fmla="val 100587"/>
              <a:gd name="adj3" fmla="val 140309"/>
              <a:gd name="adj4" fmla="val 132059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その他</a:t>
            </a:r>
            <a:endPara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6BF8C18-9552-EF52-10E0-E62D9AE35D46}"/>
              </a:ext>
            </a:extLst>
          </p:cNvPr>
          <p:cNvSpPr txBox="1"/>
          <p:nvPr/>
        </p:nvSpPr>
        <p:spPr>
          <a:xfrm>
            <a:off x="2063552" y="2276872"/>
            <a:ext cx="2051968" cy="540000"/>
          </a:xfrm>
          <a:prstGeom prst="callout1">
            <a:avLst>
              <a:gd name="adj1" fmla="val 51578"/>
              <a:gd name="adj2" fmla="val 100587"/>
              <a:gd name="adj3" fmla="val 102679"/>
              <a:gd name="adj4" fmla="val 124137"/>
            </a:avLst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国債費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国債を返したり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利子を支払ったりするために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554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Graphic spid="8" grpId="0">
        <p:bldAsOne/>
      </p:bldGraphic>
      <p:bldP spid="23" grpId="0"/>
      <p:bldP spid="34" grpId="0" animBg="1"/>
      <p:bldP spid="35" grpId="0" animBg="1"/>
      <p:bldP spid="36" grpId="0" animBg="1"/>
      <p:bldP spid="37" grpId="0"/>
      <p:bldP spid="51" grpId="0" animBg="1"/>
      <p:bldP spid="54" grpId="0" animBg="1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2054F82-7977-4685-B922-A2E5A60EF2B3}"/>
              </a:ext>
            </a:extLst>
          </p:cNvPr>
          <p:cNvSpPr/>
          <p:nvPr/>
        </p:nvSpPr>
        <p:spPr>
          <a:xfrm>
            <a:off x="7896200" y="5517232"/>
            <a:ext cx="3437455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ja-JP" altLang="en-US" sz="2000" b="1" spc="-1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将来世代の負担 </a:t>
            </a:r>
            <a:r>
              <a:rPr lang="en-US" altLang="ja-JP" sz="2000" b="1" spc="-1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lang="ja-JP" altLang="en-US" sz="2000" b="1" spc="-1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86E73C-A871-4DBB-BBF3-C7622CC37600}"/>
              </a:ext>
            </a:extLst>
          </p:cNvPr>
          <p:cNvSpPr txBox="1"/>
          <p:nvPr/>
        </p:nvSpPr>
        <p:spPr>
          <a:xfrm>
            <a:off x="3287688" y="1526015"/>
            <a:ext cx="66967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国債残高は各年度の３月末現在の額。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ただし、令和５年度末の見込額は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1,043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兆円程度</a:t>
            </a:r>
            <a:r>
              <a:rPr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前倒債限度額除く</a:t>
            </a:r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381D5BC-4ACE-8829-FBAB-7441DA9D1EB3}"/>
              </a:ext>
            </a:extLst>
          </p:cNvPr>
          <p:cNvGrpSpPr/>
          <p:nvPr/>
        </p:nvGrpSpPr>
        <p:grpSpPr>
          <a:xfrm>
            <a:off x="551384" y="1124744"/>
            <a:ext cx="11017223" cy="4483936"/>
            <a:chOff x="551384" y="1124744"/>
            <a:chExt cx="11017223" cy="4483936"/>
          </a:xfrm>
        </p:grpSpPr>
        <p:graphicFrame>
          <p:nvGraphicFramePr>
            <p:cNvPr id="8" name="グラフ 7">
              <a:extLst>
                <a:ext uri="{FF2B5EF4-FFF2-40B4-BE49-F238E27FC236}">
                  <a16:creationId xmlns:a16="http://schemas.microsoft.com/office/drawing/2014/main" id="{B2D63091-0039-4729-AFB5-50C120F6BE0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13773958"/>
                </p:ext>
              </p:extLst>
            </p:nvPr>
          </p:nvGraphicFramePr>
          <p:xfrm>
            <a:off x="695400" y="1360208"/>
            <a:ext cx="10873207" cy="42484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B05C496-1CF4-498A-8BCF-0712AE7DC925}"/>
                </a:ext>
              </a:extLst>
            </p:cNvPr>
            <p:cNvSpPr txBox="1"/>
            <p:nvPr/>
          </p:nvSpPr>
          <p:spPr>
            <a:xfrm>
              <a:off x="551384" y="1124744"/>
              <a:ext cx="867933" cy="28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lang="ja-JP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兆円</a:t>
              </a:r>
              <a:r>
                <a:rPr lang="en-US" altLang="ja-JP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lang="ja-JP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D1B337-9AD8-41C5-9C1D-9EAD9F6E6D5C}"/>
              </a:ext>
            </a:extLst>
          </p:cNvPr>
          <p:cNvSpPr txBox="1"/>
          <p:nvPr/>
        </p:nvSpPr>
        <p:spPr>
          <a:xfrm>
            <a:off x="11424592" y="4869160"/>
            <a:ext cx="369332" cy="719999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>
            <a:spAutoFit/>
          </a:bodyPr>
          <a:lstStyle/>
          <a:p>
            <a:pPr algn="ctr"/>
            <a:r>
              <a:rPr lang="en-US" altLang="ja-JP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年度末</a:t>
            </a:r>
            <a:r>
              <a:rPr lang="en-US" altLang="ja-JP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1C0C4FD-7F24-4CDC-A671-9E7AEBC29057}"/>
              </a:ext>
            </a:extLst>
          </p:cNvPr>
          <p:cNvSpPr/>
          <p:nvPr/>
        </p:nvSpPr>
        <p:spPr>
          <a:xfrm>
            <a:off x="1415480" y="5517232"/>
            <a:ext cx="3240360" cy="72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令和</a:t>
            </a:r>
            <a:r>
              <a:rPr lang="en-US" altLang="ja-JP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年度末 国債残高</a:t>
            </a:r>
            <a:endParaRPr lang="en-US" altLang="ja-JP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1,068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兆円</a:t>
            </a:r>
            <a:r>
              <a:rPr lang="en-US" altLang="ja-JP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見込</a:t>
            </a:r>
            <a:r>
              <a:rPr lang="en-US" altLang="ja-JP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B266F75-FA53-4972-A93B-C99E08E3C08C}"/>
              </a:ext>
            </a:extLst>
          </p:cNvPr>
          <p:cNvSpPr/>
          <p:nvPr/>
        </p:nvSpPr>
        <p:spPr>
          <a:xfrm>
            <a:off x="4655840" y="5517232"/>
            <a:ext cx="3240360" cy="7200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t" anchorCtr="0"/>
          <a:lstStyle/>
          <a:p>
            <a:pPr algn="ctr"/>
            <a:r>
              <a:rPr lang="ja-JP" altLang="en-US" sz="18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国民</a:t>
            </a:r>
            <a:r>
              <a:rPr lang="en-US" altLang="ja-JP" sz="18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8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人当たり</a:t>
            </a:r>
            <a:endParaRPr lang="en-US" altLang="ja-JP" sz="18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857</a:t>
            </a: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96BB949D-1098-4A84-A812-E79D168E72D5}"/>
              </a:ext>
            </a:extLst>
          </p:cNvPr>
          <p:cNvSpPr/>
          <p:nvPr/>
        </p:nvSpPr>
        <p:spPr>
          <a:xfrm>
            <a:off x="4583832" y="5667518"/>
            <a:ext cx="720080" cy="412608"/>
          </a:xfrm>
          <a:prstGeom prst="rightArrow">
            <a:avLst>
              <a:gd name="adj1" fmla="val 41792"/>
              <a:gd name="adj2" fmla="val 5615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B2B021E-0C48-F70D-651B-946A9C3E2697}"/>
              </a:ext>
            </a:extLst>
          </p:cNvPr>
          <p:cNvGrpSpPr/>
          <p:nvPr/>
        </p:nvGrpSpPr>
        <p:grpSpPr>
          <a:xfrm>
            <a:off x="0" y="362853"/>
            <a:ext cx="12192000" cy="1080000"/>
            <a:chOff x="0" y="362853"/>
            <a:chExt cx="12192000" cy="1080000"/>
          </a:xfrm>
        </p:grpSpPr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F3BEAE40-22CF-720F-2A54-102C7DAD50A2}"/>
                </a:ext>
              </a:extLst>
            </p:cNvPr>
            <p:cNvSpPr/>
            <p:nvPr/>
          </p:nvSpPr>
          <p:spPr>
            <a:xfrm>
              <a:off x="660608" y="908720"/>
              <a:ext cx="10908000" cy="20320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プレースホルダー 5">
              <a:extLst>
                <a:ext uri="{FF2B5EF4-FFF2-40B4-BE49-F238E27FC236}">
                  <a16:creationId xmlns:a16="http://schemas.microsoft.com/office/drawing/2014/main" id="{43FFF390-666B-96D2-A3D0-D53ED0C692E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62853"/>
              <a:ext cx="12192000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5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今の日本は？</a:t>
              </a:r>
              <a:r>
                <a:rPr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sz="5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国債残高の推移</a:t>
              </a:r>
              <a:endPara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AD4CDDE-3CE2-D064-7CCF-971124140121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53A4D98-7CFB-D2FF-9D71-7BE676DF37F3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スライド番号プレースホルダー 1">
            <a:extLst>
              <a:ext uri="{FF2B5EF4-FFF2-40B4-BE49-F238E27FC236}">
                <a16:creationId xmlns:a16="http://schemas.microsoft.com/office/drawing/2014/main" id="{156E3171-6272-144D-0A04-9B876FCD2334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15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14A538F5-17BD-761B-4959-E77DCB0885A0}"/>
              </a:ext>
            </a:extLst>
          </p:cNvPr>
          <p:cNvSpPr/>
          <p:nvPr/>
        </p:nvSpPr>
        <p:spPr>
          <a:xfrm>
            <a:off x="7320136" y="5680688"/>
            <a:ext cx="1080120" cy="412608"/>
          </a:xfrm>
          <a:prstGeom prst="rightArrow">
            <a:avLst>
              <a:gd name="adj1" fmla="val 41792"/>
              <a:gd name="adj2" fmla="val 5615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292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6" grpId="0"/>
      <p:bldP spid="9" grpId="0" animBg="1"/>
      <p:bldP spid="11" grpId="0" animBg="1"/>
      <p:bldP spid="13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70EDE2A-8390-AD4B-1BB0-E73CAEE65157}"/>
              </a:ext>
            </a:extLst>
          </p:cNvPr>
          <p:cNvSpPr/>
          <p:nvPr/>
        </p:nvSpPr>
        <p:spPr>
          <a:xfrm>
            <a:off x="660608" y="908720"/>
            <a:ext cx="10908000" cy="203202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5">
            <a:extLst>
              <a:ext uri="{FF2B5EF4-FFF2-40B4-BE49-F238E27FC236}">
                <a16:creationId xmlns:a16="http://schemas.microsoft.com/office/drawing/2014/main" id="{AF5F4D89-F61E-84D9-569B-9C598FD9ED5F}"/>
              </a:ext>
            </a:extLst>
          </p:cNvPr>
          <p:cNvSpPr txBox="1">
            <a:spLocks/>
          </p:cNvSpPr>
          <p:nvPr/>
        </p:nvSpPr>
        <p:spPr>
          <a:xfrm>
            <a:off x="0" y="362853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大きな政府？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小さな政府？</a:t>
            </a:r>
            <a:endParaRPr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BD90D4B-3FA1-7B06-123C-D7BB71CD70AF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A18F812-B366-87D7-4C5A-EFD4D9579FA1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1B5714DA-E21A-B486-60BC-C7CECF18CC36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16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12" name="表 7">
            <a:extLst>
              <a:ext uri="{FF2B5EF4-FFF2-40B4-BE49-F238E27FC236}">
                <a16:creationId xmlns:a16="http://schemas.microsoft.com/office/drawing/2014/main" id="{0C95DDC0-DCDE-16F1-E400-867AF4954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642908"/>
              </p:ext>
            </p:extLst>
          </p:nvPr>
        </p:nvGraphicFramePr>
        <p:xfrm>
          <a:off x="695400" y="1268761"/>
          <a:ext cx="10801200" cy="489654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000066">
                  <a:extLst>
                    <a:ext uri="{9D8B030D-6E8A-4147-A177-3AD203B41FA5}">
                      <a16:colId xmlns:a16="http://schemas.microsoft.com/office/drawing/2014/main" val="2607566189"/>
                    </a:ext>
                  </a:extLst>
                </a:gridCol>
                <a:gridCol w="3900567">
                  <a:extLst>
                    <a:ext uri="{9D8B030D-6E8A-4147-A177-3AD203B41FA5}">
                      <a16:colId xmlns:a16="http://schemas.microsoft.com/office/drawing/2014/main" val="226524015"/>
                    </a:ext>
                  </a:extLst>
                </a:gridCol>
                <a:gridCol w="3900567">
                  <a:extLst>
                    <a:ext uri="{9D8B030D-6E8A-4147-A177-3AD203B41FA5}">
                      <a16:colId xmlns:a16="http://schemas.microsoft.com/office/drawing/2014/main" val="16416225"/>
                    </a:ext>
                  </a:extLst>
                </a:gridCol>
              </a:tblGrid>
              <a:tr h="670760">
                <a:tc>
                  <a:txBody>
                    <a:bodyPr/>
                    <a:lstStyle/>
                    <a:p>
                      <a:pPr algn="ctr"/>
                      <a:endParaRPr kumimoji="1" lang="ja-JP" altLang="en-US" sz="2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kumimoji="1" lang="ja-JP" altLang="en-US" sz="2600" b="1" spc="300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小さな政府</a:t>
                      </a:r>
                      <a:endParaRPr kumimoji="1" lang="en-US" altLang="ja-JP" sz="2600" b="1" spc="30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kumimoji="1" lang="ja-JP" altLang="en-US" sz="2600" b="1" spc="300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大きな政府</a:t>
                      </a:r>
                      <a:endParaRPr kumimoji="1" lang="en-US" altLang="ja-JP" sz="2600" b="1" spc="30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766699"/>
                  </a:ext>
                </a:extLst>
              </a:tr>
              <a:tr h="5701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特徴</a:t>
                      </a:r>
                      <a:endParaRPr kumimoji="1" lang="ja-JP" altLang="en-US" sz="2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低福祉・低負担</a:t>
                      </a:r>
                      <a:endParaRPr kumimoji="1" lang="ja-JP" altLang="en-US" sz="2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高福祉・高負担</a:t>
                      </a:r>
                      <a:endParaRPr kumimoji="1" lang="ja-JP" altLang="en-US" sz="2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340144"/>
                  </a:ext>
                </a:extLst>
              </a:tr>
              <a:tr h="5701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公共サービス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少なく民間委託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多く豊富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736923"/>
                  </a:ext>
                </a:extLst>
              </a:tr>
              <a:tr h="5701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国民負担</a:t>
                      </a:r>
                      <a:r>
                        <a:rPr kumimoji="1" lang="en-US" altLang="ja-JP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税金</a:t>
                      </a:r>
                      <a:r>
                        <a:rPr kumimoji="1" lang="en-US" altLang="ja-JP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2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少ない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多い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103875"/>
                  </a:ext>
                </a:extLst>
              </a:tr>
              <a:tr h="5701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生活費の支出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多い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少ない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210420"/>
                  </a:ext>
                </a:extLst>
              </a:tr>
              <a:tr h="5701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社会の格差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大きくなる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小さくなる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599851"/>
                  </a:ext>
                </a:extLst>
              </a:tr>
              <a:tr h="8049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その他の特徴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競争社会になる</a:t>
                      </a:r>
                      <a:endParaRPr kumimoji="1" lang="en-US" altLang="ja-JP" sz="2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経済が発展する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公共事業が多い</a:t>
                      </a:r>
                      <a:endParaRPr kumimoji="1" lang="en-US" altLang="ja-JP" sz="2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政府が多く介入</a:t>
                      </a:r>
                      <a:endParaRPr kumimoji="1" lang="en-US" altLang="ja-JP" sz="2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226700"/>
                  </a:ext>
                </a:extLst>
              </a:tr>
              <a:tr h="5701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代表的な国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アメリカ</a:t>
                      </a:r>
                      <a:endParaRPr kumimoji="1" lang="en-US" altLang="ja-JP" sz="2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 スウェーデン</a:t>
                      </a:r>
                    </a:p>
                  </a:txBody>
                  <a:tcPr marT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986215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5688000"/>
            <a:ext cx="553362" cy="36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890524-741D-4478-B6FE-E80493293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5688000"/>
            <a:ext cx="629411" cy="3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56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63EBAA3D-2201-A92A-0A58-A23901AE3486}"/>
              </a:ext>
            </a:extLst>
          </p:cNvPr>
          <p:cNvSpPr/>
          <p:nvPr/>
        </p:nvSpPr>
        <p:spPr>
          <a:xfrm>
            <a:off x="338363" y="1006927"/>
            <a:ext cx="11484000" cy="203202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F41A07E-6CD6-0386-32B7-42DC23393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883" y="3356992"/>
            <a:ext cx="2805567" cy="2805567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30AEC49-28C7-EC9A-1136-4120E801D9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4" t="39741" r="-729" b="24402"/>
          <a:stretch/>
        </p:blipFill>
        <p:spPr>
          <a:xfrm rot="5400000" flipH="1">
            <a:off x="10698273" y="2700221"/>
            <a:ext cx="378050" cy="810735"/>
          </a:xfrm>
          <a:prstGeom prst="rect">
            <a:avLst/>
          </a:prstGeom>
        </p:spPr>
      </p:pic>
      <p:sp>
        <p:nvSpPr>
          <p:cNvPr id="17" name="テキスト プレースホルダー 5">
            <a:extLst>
              <a:ext uri="{FF2B5EF4-FFF2-40B4-BE49-F238E27FC236}">
                <a16:creationId xmlns:a16="http://schemas.microsoft.com/office/drawing/2014/main" id="{96807811-DB49-D11C-83B2-61F0984D021D}"/>
              </a:ext>
            </a:extLst>
          </p:cNvPr>
          <p:cNvSpPr txBox="1">
            <a:spLocks/>
          </p:cNvSpPr>
          <p:nvPr/>
        </p:nvSpPr>
        <p:spPr>
          <a:xfrm>
            <a:off x="0" y="332776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</a:t>
            </a:r>
            <a:r>
              <a:rPr lang="ja-JP" altLang="en-US" sz="54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現状</a:t>
            </a: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sz="54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まとめ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AA83B8-6830-661B-1577-E88EB790F2FB}"/>
              </a:ext>
            </a:extLst>
          </p:cNvPr>
          <p:cNvGrpSpPr/>
          <p:nvPr/>
        </p:nvGrpSpPr>
        <p:grpSpPr>
          <a:xfrm>
            <a:off x="274194" y="983726"/>
            <a:ext cx="9083303" cy="5626672"/>
            <a:chOff x="274194" y="983726"/>
            <a:chExt cx="9083303" cy="5626672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C2BB605-0122-BB5C-50BC-F93CF46A9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4" r="7003" b="-867"/>
            <a:stretch/>
          </p:blipFill>
          <p:spPr>
            <a:xfrm rot="21301060" flipH="1">
              <a:off x="274194" y="983726"/>
              <a:ext cx="9083303" cy="5626672"/>
            </a:xfrm>
            <a:prstGeom prst="rect">
              <a:avLst/>
            </a:prstGeom>
          </p:spPr>
        </p:pic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00128E1C-170E-ED76-5490-6743CE00EA73}"/>
                </a:ext>
              </a:extLst>
            </p:cNvPr>
            <p:cNvGrpSpPr/>
            <p:nvPr/>
          </p:nvGrpSpPr>
          <p:grpSpPr>
            <a:xfrm>
              <a:off x="1487488" y="2060848"/>
              <a:ext cx="7416824" cy="2664176"/>
              <a:chOff x="1487488" y="2060848"/>
              <a:chExt cx="7416824" cy="2664176"/>
            </a:xfrm>
          </p:grpSpPr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5DEA746-C1A6-C703-697B-DB488B0D5743}"/>
                  </a:ext>
                </a:extLst>
              </p:cNvPr>
              <p:cNvSpPr txBox="1"/>
              <p:nvPr/>
            </p:nvSpPr>
            <p:spPr>
              <a:xfrm>
                <a:off x="2423592" y="2060848"/>
                <a:ext cx="5652628" cy="108000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3200" b="1" dirty="0">
                    <a:solidFill>
                      <a:prstClr val="black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歳入を増やすのか、</a:t>
                </a:r>
                <a:br>
                  <a:rPr lang="ja-JP" altLang="en-US" sz="3200" b="1" dirty="0">
                    <a:solidFill>
                      <a:prstClr val="black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</a:br>
                <a:r>
                  <a:rPr lang="ja-JP" altLang="en-US" sz="3200" b="1" dirty="0">
                    <a:solidFill>
                      <a:prstClr val="black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歳出を減らすのか、</a:t>
                </a:r>
                <a:br>
                  <a:rPr lang="ja-JP" altLang="en-US" sz="3200" b="1" dirty="0">
                    <a:solidFill>
                      <a:prstClr val="black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</a:br>
                <a:r>
                  <a:rPr lang="ja-JP" altLang="en-US" sz="3200" b="1" dirty="0">
                    <a:solidFill>
                      <a:prstClr val="black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どちらの検討も必要です。</a:t>
                </a:r>
                <a:endParaRPr lang="en-US" altLang="ja-JP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0396AC1-D2A8-D147-ABB0-E87E69314CC4}"/>
                  </a:ext>
                </a:extLst>
              </p:cNvPr>
              <p:cNvSpPr txBox="1"/>
              <p:nvPr/>
            </p:nvSpPr>
            <p:spPr>
              <a:xfrm>
                <a:off x="1487488" y="3645024"/>
                <a:ext cx="7416824" cy="108000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3200" b="1" dirty="0">
                    <a:solidFill>
                      <a:prstClr val="black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みんなはどんな考えを持っていますか？国の問題を他人事にせずに関心を</a:t>
                </a:r>
                <a:endParaRPr lang="en-US" altLang="ja-JP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3200" b="1" dirty="0">
                    <a:solidFill>
                      <a:prstClr val="black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持って考えよう！</a:t>
                </a:r>
              </a:p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3200" b="1" dirty="0">
                    <a:solidFill>
                      <a:prstClr val="black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</a:t>
                </a:r>
              </a:p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</p:grp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CE1378F-7A42-FC22-FC7E-F72C3BA54FBA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1C09BB8-BE39-4324-42EB-22C0CC5C4921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スライド番号プレースホルダー 1">
            <a:extLst>
              <a:ext uri="{FF2B5EF4-FFF2-40B4-BE49-F238E27FC236}">
                <a16:creationId xmlns:a16="http://schemas.microsoft.com/office/drawing/2014/main" id="{50BACF2B-31E4-8B16-CE19-E926C105A0C2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17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60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税理士への道のり｜税理士という仕事。｜税理士会">
            <a:extLst>
              <a:ext uri="{FF2B5EF4-FFF2-40B4-BE49-F238E27FC236}">
                <a16:creationId xmlns:a16="http://schemas.microsoft.com/office/drawing/2014/main" id="{5D59C1BC-F0E8-8B97-8384-6D820A59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564904"/>
            <a:ext cx="2124000" cy="24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1A410EC-4740-4A49-48A3-30A8AF59B004}"/>
              </a:ext>
            </a:extLst>
          </p:cNvPr>
          <p:cNvGrpSpPr/>
          <p:nvPr/>
        </p:nvGrpSpPr>
        <p:grpSpPr>
          <a:xfrm>
            <a:off x="479376" y="260350"/>
            <a:ext cx="11712624" cy="1080418"/>
            <a:chOff x="479376" y="260350"/>
            <a:chExt cx="11712624" cy="1080418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CC938AF9-F17F-9B5F-720B-FD59545776F6}"/>
                </a:ext>
              </a:extLst>
            </p:cNvPr>
            <p:cNvSpPr/>
            <p:nvPr/>
          </p:nvSpPr>
          <p:spPr>
            <a:xfrm>
              <a:off x="1199456" y="1006927"/>
              <a:ext cx="10080000" cy="20320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3F1A1C4D-0157-271A-80BC-71E94F47B927}"/>
                </a:ext>
              </a:extLst>
            </p:cNvPr>
            <p:cNvSpPr/>
            <p:nvPr/>
          </p:nvSpPr>
          <p:spPr>
            <a:xfrm>
              <a:off x="1487488" y="26035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プレースホルダー 5">
              <a:extLst>
                <a:ext uri="{FF2B5EF4-FFF2-40B4-BE49-F238E27FC236}">
                  <a16:creationId xmlns:a16="http://schemas.microsoft.com/office/drawing/2014/main" id="{8EEB4087-7FA5-2BAA-1CA8-3D38C07EF4B7}"/>
                </a:ext>
              </a:extLst>
            </p:cNvPr>
            <p:cNvSpPr txBox="1">
              <a:spLocks/>
            </p:cNvSpPr>
            <p:nvPr/>
          </p:nvSpPr>
          <p:spPr>
            <a:xfrm>
              <a:off x="479376" y="260768"/>
              <a:ext cx="11712624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7200" b="1" spc="300" dirty="0">
                  <a:solidFill>
                    <a:srgbClr val="FF66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❸</a:t>
              </a:r>
              <a:r>
                <a:rPr lang="ja-JP" altLang="en-US" sz="3200" b="1" spc="300" dirty="0">
                  <a:solidFill>
                    <a:srgbClr val="342E54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</a:t>
              </a:r>
              <a:r>
                <a:rPr lang="ja-JP" altLang="en-US" sz="72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選挙</a:t>
              </a:r>
              <a:r>
                <a:rPr lang="ja-JP" altLang="en-US" sz="54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sz="72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体験</a:t>
              </a:r>
              <a:r>
                <a:rPr lang="ja-JP" altLang="en-US" sz="54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してみよう</a:t>
              </a:r>
              <a:endPara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2E81341-E3F8-E2F9-0CFE-CA45DCDD7FA8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05D8B37-52ED-489C-BB9B-5967F1B6CB47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スライド番号プレースホルダー 1">
            <a:extLst>
              <a:ext uri="{FF2B5EF4-FFF2-40B4-BE49-F238E27FC236}">
                <a16:creationId xmlns:a16="http://schemas.microsoft.com/office/drawing/2014/main" id="{B54EDEE5-5C49-3A2C-A984-5061002DFA34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18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5EB5195-B469-2138-6E9D-7716C3754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4" t="39741" r="-729" b="24402"/>
          <a:stretch/>
        </p:blipFill>
        <p:spPr>
          <a:xfrm>
            <a:off x="7320136" y="2492896"/>
            <a:ext cx="739099" cy="1692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CD860B9-68A3-8D5B-F56C-FAB2B5CEB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4" t="39741" r="-729" b="24402"/>
          <a:stretch/>
        </p:blipFill>
        <p:spPr>
          <a:xfrm flipH="1">
            <a:off x="3863752" y="2420888"/>
            <a:ext cx="788989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99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7EA7E05-0446-25FB-568F-5644D69A51AE}"/>
              </a:ext>
            </a:extLst>
          </p:cNvPr>
          <p:cNvSpPr/>
          <p:nvPr/>
        </p:nvSpPr>
        <p:spPr>
          <a:xfrm>
            <a:off x="2051048" y="1006927"/>
            <a:ext cx="8113486" cy="203202"/>
          </a:xfrm>
          <a:prstGeom prst="roundRect">
            <a:avLst>
              <a:gd name="adj" fmla="val 50000"/>
            </a:avLst>
          </a:prstGeom>
          <a:solidFill>
            <a:srgbClr val="FBE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プレースホルダー 5">
            <a:extLst>
              <a:ext uri="{FF2B5EF4-FFF2-40B4-BE49-F238E27FC236}">
                <a16:creationId xmlns:a16="http://schemas.microsoft.com/office/drawing/2014/main" id="{D2E423DD-8479-CF66-193B-72E75AB76846}"/>
              </a:ext>
            </a:extLst>
          </p:cNvPr>
          <p:cNvSpPr txBox="1">
            <a:spLocks/>
          </p:cNvSpPr>
          <p:nvPr/>
        </p:nvSpPr>
        <p:spPr>
          <a:xfrm>
            <a:off x="0" y="332776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税理士</a:t>
            </a:r>
            <a:r>
              <a:rPr lang="ja-JP" altLang="en-US" sz="54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仕</a:t>
            </a: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事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007366C-236F-6911-8336-8C46E94D45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4F075B9-2A01-80FD-048E-CD8C3A1B1F50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B491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610E40B-4727-F1F6-9894-5885C81E0BC8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" name="スライド番号プレースホルダー 1">
            <a:extLst>
              <a:ext uri="{FF2B5EF4-FFF2-40B4-BE49-F238E27FC236}">
                <a16:creationId xmlns:a16="http://schemas.microsoft.com/office/drawing/2014/main" id="{CC7F5F6A-C1A8-A5E9-C20E-36B723EC9FF1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63A901C9-E543-93DE-920C-E20304D7BD76}"/>
              </a:ext>
            </a:extLst>
          </p:cNvPr>
          <p:cNvGrpSpPr/>
          <p:nvPr/>
        </p:nvGrpSpPr>
        <p:grpSpPr>
          <a:xfrm>
            <a:off x="3733573" y="1375227"/>
            <a:ext cx="5196757" cy="4971143"/>
            <a:chOff x="3733573" y="1375227"/>
            <a:chExt cx="5196757" cy="4971143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CD24638D-DBFF-07B6-E48C-BA46B312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30" b="93494" l="7322" r="93781">
                          <a14:foregroundMark x1="18154" y1="7660" x2="18355" y2="20042"/>
                          <a14:foregroundMark x1="8325" y1="51836" x2="15446" y2="51522"/>
                          <a14:foregroundMark x1="12337" y1="93809" x2="12337" y2="90241"/>
                          <a14:foregroundMark x1="33701" y1="62644" x2="35306" y2="55404"/>
                          <a14:foregroundMark x1="7322" y1="16999" x2="11535" y2="16999"/>
                          <a14:foregroundMark x1="18355" y1="7135" x2="18355" y2="15425"/>
                          <a14:foregroundMark x1="13340" y1="91291" x2="13340" y2="79748"/>
                          <a14:foregroundMark x1="21063" y1="90766" x2="20461" y2="62329"/>
                          <a14:foregroundMark x1="21264" y1="44911" x2="19157" y2="44596"/>
                          <a14:foregroundMark x1="50853" y1="35257" x2="58776" y2="37985"/>
                          <a14:foregroundMark x1="65697" y1="71144" x2="67302" y2="49108"/>
                          <a14:foregroundMark x1="65697" y1="92655" x2="65898" y2="78594"/>
                          <a14:foregroundMark x1="65898" y1="78594" x2="65898" y2="78594"/>
                          <a14:foregroundMark x1="79639" y1="92445" x2="77533" y2="79119"/>
                          <a14:foregroundMark x1="77533" y1="79119" x2="77533" y2="79119"/>
                          <a14:foregroundMark x1="83049" y1="75026" x2="71715" y2="73033"/>
                          <a14:foregroundMark x1="71715" y1="73033" x2="71715" y2="73033"/>
                          <a14:foregroundMark x1="79438" y1="25918" x2="75426" y2="47114"/>
                          <a14:foregroundMark x1="78837" y1="60965" x2="78837" y2="42392"/>
                          <a14:foregroundMark x1="87864" y1="70829" x2="72818" y2="70304"/>
                          <a14:foregroundMark x1="72818" y1="70304" x2="72818" y2="70304"/>
                          <a14:foregroundMark x1="38215" y1="63379" x2="38215" y2="60126"/>
                          <a14:foregroundMark x1="44032" y1="63379" x2="53561" y2="61490"/>
                          <a14:foregroundMark x1="53260" y1="31165" x2="64393" y2="37461"/>
                          <a14:foregroundMark x1="60080" y1="24239" x2="68305" y2="40504"/>
                          <a14:foregroundMark x1="68806" y1="29171" x2="68806" y2="52676"/>
                          <a14:foregroundMark x1="27683" y1="10388" x2="23170" y2="14271"/>
                          <a14:foregroundMark x1="12538" y1="91605" x2="11836" y2="73872"/>
                          <a14:foregroundMark x1="88666" y1="36097" x2="76530" y2="37461"/>
                          <a14:foregroundMark x1="76530" y1="37461" x2="76530" y2="37461"/>
                          <a14:foregroundMark x1="88867" y1="71459" x2="77031" y2="63694"/>
                          <a14:foregroundMark x1="89970" y1="41868" x2="83049" y2="41028"/>
                          <a14:foregroundMark x1="93781" y1="70409" x2="92477" y2="70409"/>
                          <a14:foregroundMark x1="88465" y1="22455" x2="88666" y2="24869"/>
                          <a14:foregroundMark x1="58676" y1="20567" x2="59779" y2="25708"/>
                          <a14:foregroundMark x1="47442" y1="37461" x2="49549" y2="37775"/>
                          <a14:foregroundMark x1="49047" y1="42288" x2="52758" y2="39140"/>
                          <a14:foregroundMark x1="52859" y1="45960" x2="55366" y2="41028"/>
                          <a14:foregroundMark x1="55366" y1="49003" x2="54664" y2="44071"/>
                          <a14:foregroundMark x1="91474" y1="82162" x2="89168" y2="82162"/>
                          <a14:foregroundMark x1="87964" y1="85414" x2="92979" y2="75866"/>
                          <a14:foregroundMark x1="92979" y1="75866" x2="93180" y2="71668"/>
                          <a14:foregroundMark x1="93180" y1="40189" x2="91575" y2="40084"/>
                          <a14:foregroundMark x1="76530" y1="22875" x2="74423" y2="30010"/>
                          <a14:foregroundMark x1="71414" y1="22350" x2="71615" y2="29171"/>
                          <a14:foregroundMark x1="89468" y1="22141" x2="88867" y2="28122"/>
                          <a14:foregroundMark x1="59077" y1="20462" x2="60682" y2="26967"/>
                          <a14:foregroundMark x1="47643" y1="34418" x2="52156" y2="34732"/>
                          <a14:foregroundMark x1="51956" y1="45750" x2="52457" y2="40504"/>
                          <a14:foregroundMark x1="54564" y1="48164" x2="54062" y2="44911"/>
                          <a14:foregroundMark x1="54363" y1="48164" x2="54263" y2="46065"/>
                          <a14:foregroundMark x1="54062" y1="47114" x2="54062" y2="46485"/>
                          <a14:foregroundMark x1="54162" y1="47534" x2="54062" y2="45960"/>
                          <a14:foregroundMark x1="54062" y1="47429" x2="54062" y2="45435"/>
                          <a14:foregroundMark x1="54363" y1="47429" x2="54463" y2="45540"/>
                          <a14:foregroundMark x1="54463" y1="47324" x2="54564" y2="46170"/>
                          <a14:foregroundMark x1="55767" y1="47429" x2="55968" y2="45855"/>
                          <a14:foregroundMark x1="52859" y1="45750" x2="54664" y2="43757"/>
                          <a14:foregroundMark x1="63390" y1="45435" x2="65095" y2="42078"/>
                          <a14:foregroundMark x1="27282" y1="51731" x2="27282" y2="55194"/>
                          <a14:foregroundMark x1="29188" y1="53095" x2="28887" y2="56663"/>
                          <a14:foregroundMark x1="33099" y1="53410" x2="34804" y2="56243"/>
                          <a14:foregroundMark x1="35607" y1="53200" x2="34804" y2="57817"/>
                          <a14:foregroundMark x1="34704" y1="52886" x2="37813" y2="54250"/>
                          <a14:foregroundMark x1="36810" y1="53200" x2="40321" y2="57398"/>
                          <a14:foregroundMark x1="41324" y1="54355" x2="41525" y2="58027"/>
                          <a14:foregroundMark x1="49348" y1="70304" x2="53661" y2="62225"/>
                          <a14:foregroundMark x1="50251" y1="69990" x2="50451" y2="64638"/>
                          <a14:foregroundMark x1="50451" y1="71144" x2="50953" y2="65897"/>
                          <a14:foregroundMark x1="49950" y1="71773" x2="50853" y2="67156"/>
                          <a14:foregroundMark x1="50351" y1="69465" x2="50552" y2="65792"/>
                          <a14:foregroundMark x1="51153" y1="76390" x2="50853" y2="73977"/>
                          <a14:foregroundMark x1="51655" y1="79433" x2="54463" y2="74292"/>
                          <a14:foregroundMark x1="23671" y1="76285" x2="23972" y2="58762"/>
                          <a14:foregroundMark x1="22768" y1="81847" x2="22668" y2="65373"/>
                          <a14:foregroundMark x1="23270" y1="79853" x2="23170" y2="678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573" y="1375227"/>
              <a:ext cx="5196757" cy="4971143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7FED0153-10BE-C82A-B561-B40565BA8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34" y="3170123"/>
              <a:ext cx="158824" cy="180000"/>
            </a:xfrm>
            <a:prstGeom prst="rect">
              <a:avLst/>
            </a:prstGeom>
          </p:spPr>
        </p:pic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4BA66A9-314E-1C28-044D-02EB019056BA}"/>
              </a:ext>
            </a:extLst>
          </p:cNvPr>
          <p:cNvSpPr txBox="1"/>
          <p:nvPr/>
        </p:nvSpPr>
        <p:spPr>
          <a:xfrm>
            <a:off x="8450194" y="5616000"/>
            <a:ext cx="3067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altLang="ja-JP" sz="1600" b="1" i="0" dirty="0">
                <a:solidFill>
                  <a:srgbClr val="33333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1600" b="1" i="0" dirty="0">
                <a:solidFill>
                  <a:srgbClr val="33333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税理士会広報キャラクター</a:t>
            </a:r>
            <a:r>
              <a:rPr lang="ja-JP" altLang="en-US" sz="1600" b="1" dirty="0">
                <a:solidFill>
                  <a:srgbClr val="33333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endParaRPr lang="en-US" altLang="ja-JP" sz="1600" b="1" i="0" dirty="0">
              <a:solidFill>
                <a:srgbClr val="333333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fontAlgn="base"/>
            <a:r>
              <a:rPr lang="ja-JP" altLang="en-US" sz="1600" b="1" i="0" dirty="0">
                <a:solidFill>
                  <a:srgbClr val="33333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にちぜいくん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5657CD8E-C3CE-2DBF-07DD-5B15C8EFE567}"/>
              </a:ext>
            </a:extLst>
          </p:cNvPr>
          <p:cNvGrpSpPr/>
          <p:nvPr/>
        </p:nvGrpSpPr>
        <p:grpSpPr>
          <a:xfrm>
            <a:off x="5168282" y="2709502"/>
            <a:ext cx="492177" cy="509815"/>
            <a:chOff x="5168282" y="2709502"/>
            <a:chExt cx="492177" cy="509815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2746D027-3D8F-297B-47B3-B2F290DC1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34" r="21869" b="88331"/>
            <a:stretch/>
          </p:blipFill>
          <p:spPr>
            <a:xfrm>
              <a:off x="5264459" y="2709502"/>
              <a:ext cx="396000" cy="394847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844D65F0-97B7-9399-4262-82883EBC2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34" r="21869" b="88331"/>
            <a:stretch/>
          </p:blipFill>
          <p:spPr>
            <a:xfrm>
              <a:off x="5168282" y="3003945"/>
              <a:ext cx="216000" cy="215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170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C8B6BBC-6498-1964-B1E3-9E84A133FFCF}"/>
              </a:ext>
            </a:extLst>
          </p:cNvPr>
          <p:cNvSpPr/>
          <p:nvPr/>
        </p:nvSpPr>
        <p:spPr>
          <a:xfrm>
            <a:off x="2051048" y="1006927"/>
            <a:ext cx="8113486" cy="20320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BDA08E79-F841-DD31-8B94-100A311F69FA}"/>
              </a:ext>
            </a:extLst>
          </p:cNvPr>
          <p:cNvSpPr txBox="1">
            <a:spLocks/>
          </p:cNvSpPr>
          <p:nvPr/>
        </p:nvSpPr>
        <p:spPr>
          <a:xfrm>
            <a:off x="0" y="260768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選挙</a:t>
            </a:r>
            <a:r>
              <a:rPr lang="ja-JP" altLang="en-US" sz="54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行います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5E313B9-C7CD-0882-2AA8-F2FA1576DA40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C81150F-60ED-AC0B-FA78-C72799A810D9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B4F83DBA-F5C7-1102-16CC-BDD35AF50903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19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4656EB4-10ED-AF81-CC45-5367F9BC0663}"/>
              </a:ext>
            </a:extLst>
          </p:cNvPr>
          <p:cNvSpPr txBox="1"/>
          <p:nvPr/>
        </p:nvSpPr>
        <p:spPr>
          <a:xfrm>
            <a:off x="0" y="4921172"/>
            <a:ext cx="12192000" cy="1080000"/>
          </a:xfrm>
          <a:prstGeom prst="rect">
            <a:avLst/>
          </a:prstGeom>
          <a:noFill/>
          <a:ln w="3175">
            <a:noFill/>
          </a:ln>
        </p:spPr>
        <p:txBody>
          <a:bodyPr wrap="square" tIns="0" rIns="0" bIns="0" rtlCol="0" anchor="ctr">
            <a:no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ja-JP" altLang="en-US" sz="4000" b="1" spc="-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誰に投票しますか？</a:t>
            </a:r>
            <a:endParaRPr lang="en-US" altLang="ja-JP" sz="4000" b="1" spc="-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57200">
              <a:lnSpc>
                <a:spcPct val="120000"/>
              </a:lnSpc>
              <a:defRPr/>
            </a:pPr>
            <a:r>
              <a:rPr lang="ja-JP" altLang="en-US" sz="4000" b="1" spc="-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候補者の意見を聴いてみましょう。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AEC7E7C-6217-8C00-24E7-009C66BBA9C2}"/>
              </a:ext>
            </a:extLst>
          </p:cNvPr>
          <p:cNvSpPr txBox="1"/>
          <p:nvPr/>
        </p:nvSpPr>
        <p:spPr>
          <a:xfrm>
            <a:off x="0" y="1304536"/>
            <a:ext cx="12180888" cy="1080000"/>
          </a:xfrm>
          <a:prstGeom prst="rect">
            <a:avLst/>
          </a:prstGeom>
          <a:noFill/>
          <a:ln w="3175">
            <a:noFill/>
          </a:ln>
        </p:spPr>
        <p:txBody>
          <a:bodyPr wrap="square" tIns="0" bIns="0" rtlCol="0" anchor="ctr">
            <a:noAutofit/>
          </a:bodyPr>
          <a:lstStyle/>
          <a:p>
            <a:pPr algn="ctr" defTabSz="457200"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候補者は２人です。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12FC2F7-C166-E435-1D70-F4E70F95FD71}"/>
              </a:ext>
            </a:extLst>
          </p:cNvPr>
          <p:cNvSpPr txBox="1"/>
          <p:nvPr/>
        </p:nvSpPr>
        <p:spPr>
          <a:xfrm>
            <a:off x="1703512" y="2060848"/>
            <a:ext cx="8424000" cy="2620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それぞれに</a:t>
            </a:r>
            <a:br>
              <a:rPr lang="en-US" altLang="ja-JP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考えていることは異なりますが、</a:t>
            </a:r>
            <a:br>
              <a:rPr lang="en-US" altLang="ja-JP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日本の将来を真剣に考えています。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CC899D89-AF59-0120-BCEF-11BEA9897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3" y="1268760"/>
            <a:ext cx="3594242" cy="3600000"/>
          </a:xfrm>
          <a:prstGeom prst="rect">
            <a:avLst/>
          </a:prstGeom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D6605DD2-1A89-7E02-D0BA-BCDBC0344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40" y="1340768"/>
            <a:ext cx="3600000" cy="3456384"/>
          </a:xfrm>
          <a:prstGeom prst="rect">
            <a:avLst/>
          </a:prstGeom>
          <a:effectLst>
            <a:glow rad="12700">
              <a:schemeClr val="tx1"/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32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0" grpId="0"/>
      <p:bldP spid="23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E23AA95-9832-B196-B488-90BAD6BD1F8B}"/>
              </a:ext>
            </a:extLst>
          </p:cNvPr>
          <p:cNvSpPr/>
          <p:nvPr/>
        </p:nvSpPr>
        <p:spPr>
          <a:xfrm>
            <a:off x="2051048" y="1006927"/>
            <a:ext cx="8113486" cy="20320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68D8F67C-E9F2-9C04-C7E7-BEF396CF418D}"/>
              </a:ext>
            </a:extLst>
          </p:cNvPr>
          <p:cNvSpPr txBox="1">
            <a:spLocks/>
          </p:cNvSpPr>
          <p:nvPr/>
        </p:nvSpPr>
        <p:spPr>
          <a:xfrm>
            <a:off x="0" y="260768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２人</a:t>
            </a:r>
            <a:r>
              <a:rPr lang="ja-JP" altLang="en-US" sz="54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候補者</a:t>
            </a:r>
            <a:r>
              <a:rPr lang="ja-JP" altLang="en-US" sz="54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主張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710D483-8453-9473-5B31-8DDC892CFA41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A06BEA-B634-3796-1A8E-9FF9B6738564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A371E03C-B431-9625-84D7-786F90FAAE15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20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19" name="表 8">
            <a:extLst>
              <a:ext uri="{FF2B5EF4-FFF2-40B4-BE49-F238E27FC236}">
                <a16:creationId xmlns:a16="http://schemas.microsoft.com/office/drawing/2014/main" id="{2E8C0E6B-C2E5-6AD6-4DF1-5FB620C83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352433"/>
              </p:ext>
            </p:extLst>
          </p:nvPr>
        </p:nvGraphicFramePr>
        <p:xfrm>
          <a:off x="479377" y="1539876"/>
          <a:ext cx="11161238" cy="461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744">
                  <a:extLst>
                    <a:ext uri="{9D8B030D-6E8A-4147-A177-3AD203B41FA5}">
                      <a16:colId xmlns:a16="http://schemas.microsoft.com/office/drawing/2014/main" val="740206759"/>
                    </a:ext>
                  </a:extLst>
                </a:gridCol>
                <a:gridCol w="4499951">
                  <a:extLst>
                    <a:ext uri="{9D8B030D-6E8A-4147-A177-3AD203B41FA5}">
                      <a16:colId xmlns:a16="http://schemas.microsoft.com/office/drawing/2014/main" val="2830784414"/>
                    </a:ext>
                  </a:extLst>
                </a:gridCol>
                <a:gridCol w="4896543">
                  <a:extLst>
                    <a:ext uri="{9D8B030D-6E8A-4147-A177-3AD203B41FA5}">
                      <a16:colId xmlns:a16="http://schemas.microsoft.com/office/drawing/2014/main" val="379484967"/>
                    </a:ext>
                  </a:extLst>
                </a:gridCol>
              </a:tblGrid>
              <a:tr h="75257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党と</a:t>
                      </a:r>
                      <a:br>
                        <a:rPr kumimoji="1" lang="en-US" altLang="ja-JP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</a:b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候補者名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baseline="0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責任党 </a:t>
                      </a:r>
                      <a:r>
                        <a:rPr kumimoji="1" lang="ja-JP" altLang="en-US" sz="2800" b="1" i="0" baseline="0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〇〇さん</a:t>
                      </a:r>
                    </a:p>
                  </a:txBody>
                  <a:tcPr marL="0" marR="72000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baseline="0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充実党 </a:t>
                      </a:r>
                      <a:r>
                        <a:rPr kumimoji="1" lang="ja-JP" altLang="en-US" sz="2800" b="1" i="0" baseline="0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△△さん</a:t>
                      </a:r>
                    </a:p>
                  </a:txBody>
                  <a:tcPr marL="0" marR="72000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768034"/>
                  </a:ext>
                </a:extLst>
              </a:tr>
              <a:tr h="8206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目指す社会</a:t>
                      </a:r>
                    </a:p>
                  </a:txBody>
                  <a:tcPr marT="108000" marB="10800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自分の生活は</a:t>
                      </a:r>
                      <a:br>
                        <a:rPr kumimoji="1" lang="en-US" altLang="ja-JP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</a:b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自分で守る社会</a:t>
                      </a:r>
                    </a:p>
                  </a:txBody>
                  <a:tcPr marL="0" marR="720000" marT="108000" marB="10800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少子化対策、</a:t>
                      </a:r>
                      <a:br>
                        <a:rPr kumimoji="1" lang="en-US" altLang="ja-JP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</a:b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子育て支援の充実</a:t>
                      </a:r>
                    </a:p>
                  </a:txBody>
                  <a:tcPr marL="0" marR="720000" marT="108000" marB="10800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0323"/>
                  </a:ext>
                </a:extLst>
              </a:tr>
              <a:tr h="235476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公約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財源</a:t>
                      </a:r>
                    </a:p>
                  </a:txBody>
                  <a:tcPr marB="14400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1" lang="en-US" altLang="ja-JP" sz="10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歳出を見直し、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徹底的に無駄を省き、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消費税も半分にします。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具体的に教育費と医療費は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全額自己負担にします。</a:t>
                      </a:r>
                    </a:p>
                  </a:txBody>
                  <a:tcPr marB="14400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1" lang="en-US" altLang="ja-JP" sz="10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安心して子育てできる社会を</a:t>
                      </a:r>
                      <a:br>
                        <a:rPr kumimoji="1" lang="en-US" altLang="ja-JP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</a:b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目指します。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kumimoji="1" lang="en-US" altLang="ja-JP" sz="10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教育に力を入れます。</a:t>
                      </a:r>
                    </a:p>
                    <a:p>
                      <a:pPr algn="ctr"/>
                      <a:endParaRPr kumimoji="1" lang="ja-JP" altLang="en-US" sz="10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具体的に教育費と病院代は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税金で賄います。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消費税を倍に増税します。</a:t>
                      </a:r>
                    </a:p>
                  </a:txBody>
                  <a:tcPr marB="14400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366580"/>
                  </a:ext>
                </a:extLst>
              </a:tr>
            </a:tbl>
          </a:graphicData>
        </a:graphic>
      </p:graphicFrame>
      <p:pic>
        <p:nvPicPr>
          <p:cNvPr id="15" name="図 14">
            <a:extLst>
              <a:ext uri="{FF2B5EF4-FFF2-40B4-BE49-F238E27FC236}">
                <a16:creationId xmlns:a16="http://schemas.microsoft.com/office/drawing/2014/main" id="{C2B8DE10-789C-8C67-36C3-705311665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337869"/>
            <a:ext cx="1944000" cy="1947115"/>
          </a:xfrm>
          <a:prstGeom prst="rect">
            <a:avLst/>
          </a:prstGeom>
          <a:effectLst>
            <a:glow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AF412D8-E58A-AA1D-0D52-9E0B0B900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1340768"/>
            <a:ext cx="1944000" cy="1866447"/>
          </a:xfrm>
          <a:prstGeom prst="rect">
            <a:avLst/>
          </a:prstGeom>
          <a:effectLst>
            <a:glow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3BA13903-52AD-F508-FDAB-8F77ADA18E4E}"/>
              </a:ext>
            </a:extLst>
          </p:cNvPr>
          <p:cNvGrpSpPr/>
          <p:nvPr/>
        </p:nvGrpSpPr>
        <p:grpSpPr>
          <a:xfrm>
            <a:off x="0" y="260768"/>
            <a:ext cx="12192000" cy="1080000"/>
            <a:chOff x="0" y="260768"/>
            <a:chExt cx="12192000" cy="1080000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88A6BF27-0374-B4C9-2CF8-1B8E6A7E65AA}"/>
                </a:ext>
              </a:extLst>
            </p:cNvPr>
            <p:cNvSpPr/>
            <p:nvPr/>
          </p:nvSpPr>
          <p:spPr>
            <a:xfrm>
              <a:off x="1055440" y="1006927"/>
              <a:ext cx="10008000" cy="20320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プレースホルダー 5">
              <a:extLst>
                <a:ext uri="{FF2B5EF4-FFF2-40B4-BE49-F238E27FC236}">
                  <a16:creationId xmlns:a16="http://schemas.microsoft.com/office/drawing/2014/main" id="{EF3A8B32-DBC8-B406-9B33-9FE1D9418C5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60768"/>
              <a:ext cx="12192000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72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投票</a:t>
              </a:r>
              <a:r>
                <a:rPr lang="ja-JP" altLang="en-US" sz="54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sz="72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行いましょう</a:t>
              </a:r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380B46-0A02-87C7-C5AE-C7C647692D29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52B3F6-735E-B3A1-57C9-E49057E1A8E1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2FEE5B1E-EA62-72C0-DC9E-48534A8541E1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21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9EC7677-B6FD-0418-1D13-05CA98D48349}"/>
              </a:ext>
            </a:extLst>
          </p:cNvPr>
          <p:cNvSpPr txBox="1"/>
          <p:nvPr/>
        </p:nvSpPr>
        <p:spPr>
          <a:xfrm>
            <a:off x="0" y="1988840"/>
            <a:ext cx="12180888" cy="1080000"/>
          </a:xfrm>
          <a:prstGeom prst="rect">
            <a:avLst/>
          </a:prstGeom>
          <a:noFill/>
          <a:ln w="3175">
            <a:noFill/>
          </a:ln>
        </p:spPr>
        <p:txBody>
          <a:bodyPr wrap="square" tIns="0" bIns="0" rtlCol="0" anchor="ctr">
            <a:noAutofit/>
          </a:bodyPr>
          <a:lstStyle/>
          <a:p>
            <a:pPr algn="ctr" defTabSz="457200"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どちらの候補者を応援したいですか？</a:t>
            </a:r>
            <a:endParaRPr lang="en-US" altLang="ja-JP" sz="32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57200"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他の人はどのような理由で選んだか聴いてみましょう。</a:t>
            </a:r>
            <a:endParaRPr lang="en-US" altLang="ja-JP" sz="32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57200"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他の人と話をした結果、何か発見はありましたか？</a:t>
            </a:r>
            <a:endParaRPr lang="en-US" altLang="ja-JP" sz="32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57200">
              <a:defRPr/>
            </a:pPr>
            <a:endParaRPr lang="ja-JP" altLang="en-US" sz="32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655A34C-33B2-DD7B-0D09-8732A1364B07}"/>
              </a:ext>
            </a:extLst>
          </p:cNvPr>
          <p:cNvSpPr txBox="1"/>
          <p:nvPr/>
        </p:nvSpPr>
        <p:spPr>
          <a:xfrm>
            <a:off x="0" y="4509120"/>
            <a:ext cx="12192000" cy="720080"/>
          </a:xfrm>
          <a:prstGeom prst="rect">
            <a:avLst/>
          </a:prstGeom>
          <a:noFill/>
          <a:ln w="3175">
            <a:noFill/>
          </a:ln>
        </p:spPr>
        <p:txBody>
          <a:bodyPr wrap="square" tIns="0" rIns="0" bIns="0" rtlCol="0" anchor="ctr">
            <a:no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ja-JP" altLang="en-US" sz="3200" b="1" spc="-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を目指していることに 気づきましたか？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1F90152-886D-6901-D282-D8A239B1E119}"/>
              </a:ext>
            </a:extLst>
          </p:cNvPr>
          <p:cNvSpPr txBox="1"/>
          <p:nvPr/>
        </p:nvSpPr>
        <p:spPr>
          <a:xfrm>
            <a:off x="0" y="5445224"/>
            <a:ext cx="12192000" cy="720080"/>
          </a:xfrm>
          <a:prstGeom prst="rect">
            <a:avLst/>
          </a:prstGeom>
          <a:noFill/>
          <a:ln w="3175">
            <a:noFill/>
          </a:ln>
        </p:spPr>
        <p:txBody>
          <a:bodyPr wrap="square" tIns="0" rIns="0" bIns="0" rtlCol="0" anchor="ctr">
            <a:no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ja-JP" altLang="en-US" sz="3600" b="1" spc="-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実際の社会ではどうなっているか考えてみましょう。</a:t>
            </a:r>
          </a:p>
        </p:txBody>
      </p:sp>
      <p:graphicFrame>
        <p:nvGraphicFramePr>
          <p:cNvPr id="32" name="表 31">
            <a:extLst>
              <a:ext uri="{FF2B5EF4-FFF2-40B4-BE49-F238E27FC236}">
                <a16:creationId xmlns:a16="http://schemas.microsoft.com/office/drawing/2014/main" id="{57257E32-4FB6-AC54-F48A-B8E097107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024215"/>
              </p:ext>
            </p:extLst>
          </p:nvPr>
        </p:nvGraphicFramePr>
        <p:xfrm>
          <a:off x="2639616" y="3140968"/>
          <a:ext cx="3096344" cy="12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3669100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責任党</a:t>
                      </a:r>
                      <a:r>
                        <a:rPr lang="ja-JP" altLang="en-US" sz="2800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は</a:t>
                      </a:r>
                      <a:endParaRPr lang="ja-JP" altLang="en-US" sz="320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10800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47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 b="1" dirty="0">
                          <a:solidFill>
                            <a:prstClr val="black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小さな政府</a:t>
                      </a:r>
                      <a:endParaRPr lang="ja-JP" altLang="en-US" sz="2400" b="1" dirty="0">
                        <a:solidFill>
                          <a:prstClr val="black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108000">
                    <a:solidFill>
                      <a:schemeClr val="accent5">
                        <a:lumMod val="60000"/>
                        <a:lumOff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619617"/>
                  </a:ext>
                </a:extLst>
              </a:tr>
            </a:tbl>
          </a:graphicData>
        </a:graphic>
      </p:graphicFrame>
      <p:graphicFrame>
        <p:nvGraphicFramePr>
          <p:cNvPr id="35" name="表 34">
            <a:extLst>
              <a:ext uri="{FF2B5EF4-FFF2-40B4-BE49-F238E27FC236}">
                <a16:creationId xmlns:a16="http://schemas.microsoft.com/office/drawing/2014/main" id="{C8B0797E-A83A-98AB-D02A-D2BF6F6A5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634451"/>
              </p:ext>
            </p:extLst>
          </p:nvPr>
        </p:nvGraphicFramePr>
        <p:xfrm>
          <a:off x="6456040" y="3140968"/>
          <a:ext cx="3168352" cy="12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3669100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充実党</a:t>
                      </a:r>
                      <a:r>
                        <a:rPr lang="ja-JP" altLang="en-US" sz="2800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は</a:t>
                      </a:r>
                      <a:endParaRPr lang="ja-JP" altLang="en-US" sz="320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10800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47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 b="1" dirty="0">
                          <a:solidFill>
                            <a:prstClr val="black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大きな政府</a:t>
                      </a:r>
                      <a:endParaRPr lang="ja-JP" altLang="en-US" sz="2400" b="1" dirty="0">
                        <a:solidFill>
                          <a:prstClr val="black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108000">
                    <a:solidFill>
                      <a:srgbClr val="FFCC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619617"/>
                  </a:ext>
                </a:extLst>
              </a:tr>
            </a:tbl>
          </a:graphicData>
        </a:graphic>
      </p:graphicFrame>
      <p:pic>
        <p:nvPicPr>
          <p:cNvPr id="36" name="図 35">
            <a:extLst>
              <a:ext uri="{FF2B5EF4-FFF2-40B4-BE49-F238E27FC236}">
                <a16:creationId xmlns:a16="http://schemas.microsoft.com/office/drawing/2014/main" id="{F3FA206A-3A92-9473-856D-64E36BBE2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852936"/>
            <a:ext cx="2232249" cy="2235825"/>
          </a:xfrm>
          <a:prstGeom prst="rect">
            <a:avLst/>
          </a:prstGeom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DE8DA193-1D29-8295-711F-9BDA75F1F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2924944"/>
            <a:ext cx="2325000" cy="2232248"/>
          </a:xfrm>
          <a:prstGeom prst="rect">
            <a:avLst/>
          </a:prstGeom>
          <a:effectLst>
            <a:glow rad="12700">
              <a:schemeClr val="tx1"/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8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CEB12CC9-88E1-A587-078E-E0902F7BEE04}"/>
              </a:ext>
            </a:extLst>
          </p:cNvPr>
          <p:cNvSpPr/>
          <p:nvPr/>
        </p:nvSpPr>
        <p:spPr>
          <a:xfrm>
            <a:off x="1055440" y="1006927"/>
            <a:ext cx="10008000" cy="20320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2315BA0-EA1E-E92A-93C2-81063A45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883" y="3356992"/>
            <a:ext cx="2805567" cy="2805567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428D4B4-9F3C-C4A5-6487-6F89AEF596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4" t="39741" r="-729" b="24402"/>
          <a:stretch/>
        </p:blipFill>
        <p:spPr>
          <a:xfrm rot="5400000" flipH="1">
            <a:off x="10698273" y="2700221"/>
            <a:ext cx="378050" cy="810735"/>
          </a:xfrm>
          <a:prstGeom prst="rect">
            <a:avLst/>
          </a:prstGeom>
        </p:spPr>
      </p:pic>
      <p:sp>
        <p:nvSpPr>
          <p:cNvPr id="15" name="テキスト プレースホルダー 5">
            <a:extLst>
              <a:ext uri="{FF2B5EF4-FFF2-40B4-BE49-F238E27FC236}">
                <a16:creationId xmlns:a16="http://schemas.microsoft.com/office/drawing/2014/main" id="{360F10ED-4F0B-E067-30FB-10F884F326F6}"/>
              </a:ext>
            </a:extLst>
          </p:cNvPr>
          <p:cNvSpPr txBox="1">
            <a:spLocks/>
          </p:cNvSpPr>
          <p:nvPr/>
        </p:nvSpPr>
        <p:spPr>
          <a:xfrm>
            <a:off x="0" y="332776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選挙</a:t>
            </a:r>
            <a:r>
              <a:rPr lang="ja-JP" altLang="en-US" sz="54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体験</a:t>
            </a: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sz="54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7200" b="1" spc="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まとめ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A9A34FE9-F95E-D965-0AC9-991D5BB7D5EF}"/>
              </a:ext>
            </a:extLst>
          </p:cNvPr>
          <p:cNvGrpSpPr/>
          <p:nvPr/>
        </p:nvGrpSpPr>
        <p:grpSpPr>
          <a:xfrm>
            <a:off x="274194" y="983726"/>
            <a:ext cx="9083303" cy="5626672"/>
            <a:chOff x="274194" y="983726"/>
            <a:chExt cx="9083303" cy="5626672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3E2A7A3-CD8B-29FD-2F38-5A9D48429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4" r="7003" b="-867"/>
            <a:stretch/>
          </p:blipFill>
          <p:spPr>
            <a:xfrm rot="21301060" flipH="1">
              <a:off x="274194" y="983726"/>
              <a:ext cx="9083303" cy="5626672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64E078B-8F34-5068-9D60-3F667BE2B2A1}"/>
                </a:ext>
              </a:extLst>
            </p:cNvPr>
            <p:cNvSpPr txBox="1"/>
            <p:nvPr/>
          </p:nvSpPr>
          <p:spPr>
            <a:xfrm>
              <a:off x="2423592" y="1988840"/>
              <a:ext cx="5652628" cy="108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自分の考えだけではなく、</a:t>
              </a:r>
              <a:br>
                <a: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他の人の考えを聞くと</a:t>
              </a:r>
              <a:br>
                <a: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新しい発見が。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3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0ACCBA4-ADFB-9DFC-F1AF-23D98092F2E9}"/>
                </a:ext>
              </a:extLst>
            </p:cNvPr>
            <p:cNvSpPr txBox="1"/>
            <p:nvPr/>
          </p:nvSpPr>
          <p:spPr>
            <a:xfrm>
              <a:off x="1055440" y="3429000"/>
              <a:ext cx="7776864" cy="108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みんなはどんな考えを持っていますか？ 主権者として</a:t>
              </a:r>
              <a:r>
                <a:rPr lang="ja-JP" altLang="en-US" sz="3200" b="1" spc="-15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考えることができましたか？</a:t>
              </a:r>
              <a:endParaRPr lang="en-US" altLang="ja-JP" sz="3200" b="1" spc="-15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選挙権を得る</a:t>
              </a:r>
              <a:r>
                <a:rPr lang="en-US" altLang="ja-JP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18</a:t>
              </a:r>
              <a:r>
                <a: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歳まであと少しです。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3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3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3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F1C395C-03EE-CC18-0E5D-22EFD9AA5FCA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E49CD1-7F56-B3AA-ED99-230EF55F002C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スライド番号プレースホルダー 1">
            <a:extLst>
              <a:ext uri="{FF2B5EF4-FFF2-40B4-BE49-F238E27FC236}">
                <a16:creationId xmlns:a16="http://schemas.microsoft.com/office/drawing/2014/main" id="{1A9CBB36-7B85-E3B2-48B6-F9E4F651A79A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22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7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BA835DC7-5650-3892-C8B6-110A3A28C4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6CA45507-E37F-DF21-CF35-2AD635DF1FDA}"/>
              </a:ext>
            </a:extLst>
          </p:cNvPr>
          <p:cNvSpPr/>
          <p:nvPr/>
        </p:nvSpPr>
        <p:spPr>
          <a:xfrm>
            <a:off x="1441448" y="1006927"/>
            <a:ext cx="9288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5">
            <a:extLst>
              <a:ext uri="{FF2B5EF4-FFF2-40B4-BE49-F238E27FC236}">
                <a16:creationId xmlns:a16="http://schemas.microsoft.com/office/drawing/2014/main" id="{17DE4508-C1D1-26BF-7130-16AD9B3D908E}"/>
              </a:ext>
            </a:extLst>
          </p:cNvPr>
          <p:cNvSpPr txBox="1">
            <a:spLocks/>
          </p:cNvSpPr>
          <p:nvPr/>
        </p:nvSpPr>
        <p:spPr>
          <a:xfrm>
            <a:off x="0" y="159657"/>
            <a:ext cx="11640616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3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今日</a:t>
            </a:r>
            <a:r>
              <a:rPr lang="ja-JP" altLang="en-US" sz="60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まとめ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1D195D9-6386-708A-8B73-BD36F813077F}"/>
              </a:ext>
            </a:extLst>
          </p:cNvPr>
          <p:cNvSpPr txBox="1"/>
          <p:nvPr/>
        </p:nvSpPr>
        <p:spPr>
          <a:xfrm>
            <a:off x="566057" y="1412776"/>
            <a:ext cx="11234057" cy="516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民主主義国家の日本では私たちが主権者です。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4400" b="1" spc="-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公平な税負担</a:t>
            </a:r>
            <a:r>
              <a:rPr lang="ja-JP" altLang="en-US" sz="3200" b="1" spc="-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について、</a:t>
            </a:r>
            <a:br>
              <a:rPr lang="en-US" altLang="ja-JP" sz="3200" b="1" spc="-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3200" b="1" spc="-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一人一人が考えていくことが大切です。</a:t>
            </a:r>
            <a:endParaRPr lang="en-US" altLang="ja-JP" sz="3200" b="1" spc="-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endParaRPr lang="en-US" altLang="ja-JP" b="1" spc="-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「私たちの税」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</a:p>
          <a:p>
            <a:pPr>
              <a:lnSpc>
                <a:spcPct val="120000"/>
              </a:lnSpc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私たちが決めるのです。</a:t>
            </a:r>
          </a:p>
          <a:p>
            <a:pPr>
              <a:lnSpc>
                <a:spcPct val="120000"/>
              </a:lnSpc>
            </a:pPr>
            <a:endParaRPr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A827CC8-6198-E8D4-011F-AF088C65C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847723"/>
            <a:ext cx="7773927" cy="5830445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26E6E1A-1D07-49B3-1117-3BA9884952BD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B491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58CD39-C5F2-00D4-CE6D-9F3B548A2FEE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スライド番号プレースホルダー 1">
            <a:extLst>
              <a:ext uri="{FF2B5EF4-FFF2-40B4-BE49-F238E27FC236}">
                <a16:creationId xmlns:a16="http://schemas.microsoft.com/office/drawing/2014/main" id="{CF1A4F36-168F-99F2-1098-5F74351DF28F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23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E71308B0-0074-EAB2-239B-C566B81C0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780928"/>
            <a:ext cx="4264768" cy="34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3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84A00A3-8041-162F-53AE-E915DFC185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34EAADC0-37F7-1688-E617-964F48B5B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C8340958-651E-F2F9-8AE9-21459CD801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34000" y="1694562"/>
              <a:ext cx="3924000" cy="3753645"/>
              <a:chOff x="3733573" y="1375227"/>
              <a:chExt cx="5196757" cy="4971143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4F952E8B-DDED-8D9A-F588-0C6A2F7B4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30" b="93494" l="7322" r="93781">
                            <a14:foregroundMark x1="18154" y1="7660" x2="18355" y2="20042"/>
                            <a14:foregroundMark x1="8325" y1="51836" x2="15446" y2="51522"/>
                            <a14:foregroundMark x1="12337" y1="93809" x2="12337" y2="90241"/>
                            <a14:foregroundMark x1="33701" y1="62644" x2="35306" y2="55404"/>
                            <a14:foregroundMark x1="7322" y1="16999" x2="11535" y2="16999"/>
                            <a14:foregroundMark x1="18355" y1="7135" x2="18355" y2="15425"/>
                            <a14:foregroundMark x1="13340" y1="91291" x2="13340" y2="79748"/>
                            <a14:foregroundMark x1="21063" y1="90766" x2="20461" y2="62329"/>
                            <a14:foregroundMark x1="21264" y1="44911" x2="19157" y2="44596"/>
                            <a14:foregroundMark x1="50853" y1="35257" x2="58776" y2="37985"/>
                            <a14:foregroundMark x1="65697" y1="71144" x2="67302" y2="49108"/>
                            <a14:foregroundMark x1="65697" y1="92655" x2="65898" y2="78594"/>
                            <a14:foregroundMark x1="65898" y1="78594" x2="65898" y2="78594"/>
                            <a14:foregroundMark x1="79639" y1="92445" x2="77533" y2="79119"/>
                            <a14:foregroundMark x1="77533" y1="79119" x2="77533" y2="79119"/>
                            <a14:foregroundMark x1="83049" y1="75026" x2="71715" y2="73033"/>
                            <a14:foregroundMark x1="71715" y1="73033" x2="71715" y2="73033"/>
                            <a14:foregroundMark x1="79438" y1="25918" x2="75426" y2="47114"/>
                            <a14:foregroundMark x1="78837" y1="60965" x2="78837" y2="42392"/>
                            <a14:foregroundMark x1="87864" y1="70829" x2="72818" y2="70304"/>
                            <a14:foregroundMark x1="72818" y1="70304" x2="72818" y2="70304"/>
                            <a14:foregroundMark x1="38215" y1="63379" x2="38215" y2="60126"/>
                            <a14:foregroundMark x1="44032" y1="63379" x2="53561" y2="61490"/>
                            <a14:foregroundMark x1="53260" y1="31165" x2="64393" y2="37461"/>
                            <a14:foregroundMark x1="60080" y1="24239" x2="68305" y2="40504"/>
                            <a14:foregroundMark x1="68806" y1="29171" x2="68806" y2="52676"/>
                            <a14:foregroundMark x1="27683" y1="10388" x2="23170" y2="14271"/>
                            <a14:foregroundMark x1="12538" y1="91605" x2="11836" y2="73872"/>
                            <a14:foregroundMark x1="88666" y1="36097" x2="76530" y2="37461"/>
                            <a14:foregroundMark x1="76530" y1="37461" x2="76530" y2="37461"/>
                            <a14:foregroundMark x1="88867" y1="71459" x2="77031" y2="63694"/>
                            <a14:foregroundMark x1="89970" y1="41868" x2="83049" y2="41028"/>
                            <a14:foregroundMark x1="93781" y1="70409" x2="92477" y2="70409"/>
                            <a14:foregroundMark x1="88465" y1="22455" x2="88666" y2="24869"/>
                            <a14:foregroundMark x1="58676" y1="20567" x2="59779" y2="25708"/>
                            <a14:foregroundMark x1="47442" y1="37461" x2="49549" y2="37775"/>
                            <a14:foregroundMark x1="49047" y1="42288" x2="52758" y2="39140"/>
                            <a14:foregroundMark x1="52859" y1="45960" x2="55366" y2="41028"/>
                            <a14:foregroundMark x1="55366" y1="49003" x2="54664" y2="44071"/>
                            <a14:foregroundMark x1="91474" y1="82162" x2="89168" y2="82162"/>
                            <a14:foregroundMark x1="87964" y1="85414" x2="92979" y2="75866"/>
                            <a14:foregroundMark x1="92979" y1="75866" x2="93180" y2="71668"/>
                            <a14:foregroundMark x1="93180" y1="40189" x2="91575" y2="40084"/>
                            <a14:foregroundMark x1="76530" y1="22875" x2="74423" y2="30010"/>
                            <a14:foregroundMark x1="71414" y1="22350" x2="71615" y2="29171"/>
                            <a14:foregroundMark x1="89468" y1="22141" x2="88867" y2="28122"/>
                            <a14:foregroundMark x1="59077" y1="20462" x2="60682" y2="26967"/>
                            <a14:foregroundMark x1="47643" y1="34418" x2="52156" y2="34732"/>
                            <a14:foregroundMark x1="51956" y1="45750" x2="52457" y2="40504"/>
                            <a14:foregroundMark x1="54564" y1="48164" x2="54062" y2="44911"/>
                            <a14:foregroundMark x1="54363" y1="48164" x2="54263" y2="46065"/>
                            <a14:foregroundMark x1="54062" y1="47114" x2="54062" y2="46485"/>
                            <a14:foregroundMark x1="54162" y1="47534" x2="54062" y2="45960"/>
                            <a14:foregroundMark x1="54062" y1="47429" x2="54062" y2="45435"/>
                            <a14:foregroundMark x1="54363" y1="47429" x2="54463" y2="45540"/>
                            <a14:foregroundMark x1="54463" y1="47324" x2="54564" y2="46170"/>
                            <a14:foregroundMark x1="55767" y1="47429" x2="55968" y2="45855"/>
                            <a14:foregroundMark x1="52859" y1="45750" x2="54664" y2="43757"/>
                            <a14:foregroundMark x1="63390" y1="45435" x2="65095" y2="42078"/>
                            <a14:foregroundMark x1="27282" y1="51731" x2="27282" y2="55194"/>
                            <a14:foregroundMark x1="29188" y1="53095" x2="28887" y2="56663"/>
                            <a14:foregroundMark x1="33099" y1="53410" x2="34804" y2="56243"/>
                            <a14:foregroundMark x1="35607" y1="53200" x2="34804" y2="57817"/>
                            <a14:foregroundMark x1="34704" y1="52886" x2="37813" y2="54250"/>
                            <a14:foregroundMark x1="36810" y1="53200" x2="40321" y2="57398"/>
                            <a14:foregroundMark x1="41324" y1="54355" x2="41525" y2="58027"/>
                            <a14:foregroundMark x1="49348" y1="70304" x2="53661" y2="62225"/>
                            <a14:foregroundMark x1="50251" y1="69990" x2="50451" y2="64638"/>
                            <a14:foregroundMark x1="50451" y1="71144" x2="50953" y2="65897"/>
                            <a14:foregroundMark x1="49950" y1="71773" x2="50853" y2="67156"/>
                            <a14:foregroundMark x1="50351" y1="69465" x2="50552" y2="65792"/>
                            <a14:foregroundMark x1="51153" y1="76390" x2="50853" y2="73977"/>
                            <a14:foregroundMark x1="51655" y1="79433" x2="54463" y2="74292"/>
                            <a14:foregroundMark x1="23671" y1="76285" x2="23972" y2="58762"/>
                            <a14:foregroundMark x1="22768" y1="81847" x2="22668" y2="65373"/>
                            <a14:foregroundMark x1="23270" y1="79853" x2="23170" y2="678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573" y="1375227"/>
                <a:ext cx="5196757" cy="4971143"/>
              </a:xfrm>
              <a:prstGeom prst="rect">
                <a:avLst/>
              </a:prstGeom>
              <a:effectLst>
                <a:glow rad="101600">
                  <a:schemeClr val="bg1"/>
                </a:glow>
              </a:effectLst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BD515A9A-7371-58B6-9D06-40631D966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4634" y="3170123"/>
                <a:ext cx="158824" cy="180000"/>
              </a:xfrm>
              <a:prstGeom prst="rect">
                <a:avLst/>
              </a:prstGeom>
            </p:spPr>
          </p:pic>
        </p:grpSp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B80678A6-ED40-10BD-60EF-F7D74A8001E2}"/>
                </a:ext>
              </a:extLst>
            </p:cNvPr>
            <p:cNvSpPr/>
            <p:nvPr/>
          </p:nvSpPr>
          <p:spPr>
            <a:xfrm>
              <a:off x="4083045" y="1006927"/>
              <a:ext cx="4032000" cy="203202"/>
            </a:xfrm>
            <a:prstGeom prst="roundRect">
              <a:avLst>
                <a:gd name="adj" fmla="val 50000"/>
              </a:avLst>
            </a:prstGeom>
            <a:solidFill>
              <a:srgbClr val="F9CB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プレースホルダー 5">
              <a:extLst>
                <a:ext uri="{FF2B5EF4-FFF2-40B4-BE49-F238E27FC236}">
                  <a16:creationId xmlns:a16="http://schemas.microsoft.com/office/drawing/2014/main" id="{8F87C907-EC82-1FCF-7276-464CB54BC97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59657"/>
              <a:ext cx="12192000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7200" b="1" spc="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おわり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70560F0-162C-9417-9E93-E83D4C35DCED}"/>
                </a:ext>
              </a:extLst>
            </p:cNvPr>
            <p:cNvSpPr txBox="1"/>
            <p:nvPr/>
          </p:nvSpPr>
          <p:spPr>
            <a:xfrm>
              <a:off x="4605666" y="5891715"/>
              <a:ext cx="3600000" cy="612000"/>
            </a:xfrm>
            <a:prstGeom prst="rect">
              <a:avLst/>
            </a:prstGeom>
            <a:noFill/>
            <a:ln w="6350" cap="sq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defTabSz="457200" fontAlgn="ctr">
                <a:buSzPct val="70000"/>
                <a:defRPr/>
              </a:pPr>
              <a:r>
                <a:rPr lang="ja-JP" altLang="en-US" sz="4000" b="1" spc="3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近畿税理士会</a:t>
              </a:r>
              <a:endParaRPr lang="en-US" altLang="ja-JP" sz="40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D896E42D-D852-D107-7E21-1BC95660D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715" y="5768775"/>
              <a:ext cx="864000" cy="864000"/>
            </a:xfrm>
            <a:prstGeom prst="rect">
              <a:avLst/>
            </a:prstGeom>
          </p:spPr>
        </p:pic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6DF03DD6-DB5D-36F9-7A09-96D371B051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4" r="21869" b="88331"/>
          <a:stretch/>
        </p:blipFill>
        <p:spPr>
          <a:xfrm>
            <a:off x="5317724" y="2675652"/>
            <a:ext cx="324000" cy="32305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A82034B-0F5B-FEB6-937F-308C3D5028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4" r="21869" b="88331"/>
          <a:stretch/>
        </p:blipFill>
        <p:spPr>
          <a:xfrm>
            <a:off x="5257059" y="2943461"/>
            <a:ext cx="144000" cy="14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2122F09-CDCF-4286-DE86-3B290556E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6338532-6E97-AD00-42A2-F3D58689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3068960"/>
            <a:ext cx="3168898" cy="316889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D73F7DA4-6DCC-3FC7-846A-36D2223ECED4}"/>
              </a:ext>
            </a:extLst>
          </p:cNvPr>
          <p:cNvSpPr/>
          <p:nvPr/>
        </p:nvSpPr>
        <p:spPr>
          <a:xfrm>
            <a:off x="2051048" y="1006927"/>
            <a:ext cx="8113486" cy="203202"/>
          </a:xfrm>
          <a:prstGeom prst="roundRect">
            <a:avLst>
              <a:gd name="adj" fmla="val 50000"/>
            </a:avLst>
          </a:prstGeom>
          <a:solidFill>
            <a:srgbClr val="FBE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5">
            <a:extLst>
              <a:ext uri="{FF2B5EF4-FFF2-40B4-BE49-F238E27FC236}">
                <a16:creationId xmlns:a16="http://schemas.microsoft.com/office/drawing/2014/main" id="{A465757A-64DB-A212-1AFA-A14D63E52217}"/>
              </a:ext>
            </a:extLst>
          </p:cNvPr>
          <p:cNvSpPr txBox="1">
            <a:spLocks/>
          </p:cNvSpPr>
          <p:nvPr/>
        </p:nvSpPr>
        <p:spPr>
          <a:xfrm>
            <a:off x="0" y="332776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</a:t>
            </a:r>
            <a:r>
              <a:rPr lang="ja-JP" altLang="en-US" sz="54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学習内容</a:t>
            </a:r>
            <a:endParaRPr lang="ja-JP" altLang="en-US" sz="7200" b="1" spc="3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C74D20E-2640-7F2F-3230-562C681726A1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B491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801D85D-64BB-E9A5-0A72-05C6A9DCEB86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スライド番号プレースホルダー 1">
            <a:extLst>
              <a:ext uri="{FF2B5EF4-FFF2-40B4-BE49-F238E27FC236}">
                <a16:creationId xmlns:a16="http://schemas.microsoft.com/office/drawing/2014/main" id="{65D6BB82-97B9-414F-F825-65A4EEC2D520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2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A907B25-C774-396C-1A78-C0F96CD5DB34}"/>
              </a:ext>
            </a:extLst>
          </p:cNvPr>
          <p:cNvGrpSpPr/>
          <p:nvPr/>
        </p:nvGrpSpPr>
        <p:grpSpPr>
          <a:xfrm>
            <a:off x="479377" y="1412776"/>
            <a:ext cx="11593287" cy="4131900"/>
            <a:chOff x="479377" y="1412776"/>
            <a:chExt cx="11593287" cy="4131900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7DBE438-88CF-CE67-0C06-861188D6D29A}"/>
                </a:ext>
              </a:extLst>
            </p:cNvPr>
            <p:cNvSpPr txBox="1"/>
            <p:nvPr/>
          </p:nvSpPr>
          <p:spPr>
            <a:xfrm>
              <a:off x="479377" y="1412776"/>
              <a:ext cx="11593287" cy="4131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6000" b="1" spc="300" dirty="0">
                  <a:solidFill>
                    <a:srgbClr val="342E5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❶</a:t>
              </a:r>
              <a:r>
                <a:rPr lang="ja-JP" altLang="en-US" sz="1000" b="1" spc="3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sz="6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税の歴史</a:t>
              </a:r>
              <a:endParaRPr lang="en-US" altLang="ja-JP" sz="6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6000" b="1" spc="300" dirty="0">
                  <a:solidFill>
                    <a:schemeClr val="accent6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❷</a:t>
              </a:r>
              <a:r>
                <a:rPr lang="ja-JP" altLang="en-US" sz="1000" b="1" spc="300" dirty="0">
                  <a:solidFill>
                    <a:schemeClr val="accent6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sz="6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日本の現状</a:t>
              </a:r>
              <a:endParaRPr lang="en-US" altLang="ja-JP" sz="6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6000" b="1" spc="300" dirty="0">
                  <a:solidFill>
                    <a:srgbClr val="FF66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❸</a:t>
              </a:r>
              <a:r>
                <a:rPr lang="ja-JP" altLang="en-US" sz="1000" b="1" spc="3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sz="6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選挙を体験してみよう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42FC848A-C904-BFC7-2C54-C8CBD03BAE52}"/>
                </a:ext>
              </a:extLst>
            </p:cNvPr>
            <p:cNvSpPr txBox="1"/>
            <p:nvPr/>
          </p:nvSpPr>
          <p:spPr>
            <a:xfrm>
              <a:off x="4692328" y="1733981"/>
              <a:ext cx="4356000" cy="90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144000" tIns="36000" rIns="0" bIns="0" rtlCol="0" anchor="ctr">
              <a:noAutofit/>
            </a:bodyPr>
            <a:lstStyle/>
            <a:p>
              <a:pPr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b="1" spc="-1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税について民主主義の</a:t>
              </a:r>
              <a:br>
                <a:rPr lang="en-US" altLang="ja-JP" b="1" spc="-1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b="1" spc="-1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始まりから考えてみよう</a:t>
              </a: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CE4F3631-D549-8109-C96D-084C0AA500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4" t="39741" r="-729" b="24402"/>
          <a:stretch/>
        </p:blipFill>
        <p:spPr>
          <a:xfrm rot="3566299" flipH="1">
            <a:off x="9062207" y="2366718"/>
            <a:ext cx="378050" cy="81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6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税理士への道のり｜税理士という仕事。｜税理士会">
            <a:extLst>
              <a:ext uri="{FF2B5EF4-FFF2-40B4-BE49-F238E27FC236}">
                <a16:creationId xmlns:a16="http://schemas.microsoft.com/office/drawing/2014/main" id="{0721EC0E-4A9A-395C-411E-777960CE4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3140968"/>
            <a:ext cx="2124000" cy="24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F33200C-EBF4-BB38-2A92-C281B8912F98}"/>
              </a:ext>
            </a:extLst>
          </p:cNvPr>
          <p:cNvGrpSpPr/>
          <p:nvPr/>
        </p:nvGrpSpPr>
        <p:grpSpPr>
          <a:xfrm>
            <a:off x="0" y="260350"/>
            <a:ext cx="11064552" cy="1080418"/>
            <a:chOff x="0" y="260350"/>
            <a:chExt cx="11064552" cy="1080418"/>
          </a:xfrm>
        </p:grpSpPr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7DB9748F-B08D-0BBC-D0A3-458CEAB66D8F}"/>
                </a:ext>
              </a:extLst>
            </p:cNvPr>
            <p:cNvSpPr/>
            <p:nvPr/>
          </p:nvSpPr>
          <p:spPr>
            <a:xfrm>
              <a:off x="2051048" y="1006927"/>
              <a:ext cx="8113486" cy="203202"/>
            </a:xfrm>
            <a:prstGeom prst="roundRect">
              <a:avLst>
                <a:gd name="adj" fmla="val 50000"/>
              </a:avLst>
            </a:prstGeom>
            <a:solidFill>
              <a:srgbClr val="FBEC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14D3DC41-8E32-F75A-51CF-E585F91E1A9A}"/>
                </a:ext>
              </a:extLst>
            </p:cNvPr>
            <p:cNvSpPr/>
            <p:nvPr/>
          </p:nvSpPr>
          <p:spPr>
            <a:xfrm>
              <a:off x="3071752" y="26035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プレースホルダー 5">
              <a:extLst>
                <a:ext uri="{FF2B5EF4-FFF2-40B4-BE49-F238E27FC236}">
                  <a16:creationId xmlns:a16="http://schemas.microsoft.com/office/drawing/2014/main" id="{4634C38E-EB48-6A51-ABA2-39D36C87A30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60768"/>
              <a:ext cx="11064552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7200" b="1" spc="300" dirty="0">
                  <a:solidFill>
                    <a:srgbClr val="342E54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❶</a:t>
              </a:r>
              <a:r>
                <a:rPr lang="ja-JP" altLang="en-US" sz="3200" b="1" spc="300" dirty="0">
                  <a:solidFill>
                    <a:srgbClr val="342E54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</a:t>
              </a:r>
              <a:r>
                <a:rPr lang="ja-JP" altLang="en-US" sz="72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税</a:t>
              </a:r>
              <a:r>
                <a:rPr lang="ja-JP" altLang="en-US" sz="54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lang="ja-JP" altLang="en-US" sz="72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歴史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C7196575-B1D4-4FCE-A7E7-81E87A5267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51003" r="83807" b="23884"/>
          <a:stretch/>
        </p:blipFill>
        <p:spPr>
          <a:xfrm>
            <a:off x="4367809" y="2276872"/>
            <a:ext cx="835052" cy="1080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CECF46C-F654-F8E9-8C1E-F8D3679838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4" t="55534" r="3214" b="23495"/>
          <a:stretch/>
        </p:blipFill>
        <p:spPr>
          <a:xfrm>
            <a:off x="6888088" y="2348880"/>
            <a:ext cx="797330" cy="936000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A0C2F2F-02BC-9DD0-6817-1884829D3095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342E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4D839E8-EC33-2C5C-956C-66389EDAFC4B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スライド番号プレースホルダー 1">
            <a:extLst>
              <a:ext uri="{FF2B5EF4-FFF2-40B4-BE49-F238E27FC236}">
                <a16:creationId xmlns:a16="http://schemas.microsoft.com/office/drawing/2014/main" id="{52576C5E-4652-5B8E-F8EB-BC78BA62A57B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3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02B05C4-4250-7A63-858A-AE05F6E9A4BE}"/>
              </a:ext>
            </a:extLst>
          </p:cNvPr>
          <p:cNvSpPr txBox="1"/>
          <p:nvPr/>
        </p:nvSpPr>
        <p:spPr>
          <a:xfrm>
            <a:off x="0" y="1196752"/>
            <a:ext cx="12192000" cy="900000"/>
          </a:xfrm>
          <a:prstGeom prst="rect">
            <a:avLst/>
          </a:prstGeom>
          <a:noFill/>
          <a:ln w="3175">
            <a:noFill/>
          </a:ln>
        </p:spPr>
        <p:txBody>
          <a:bodyPr wrap="square" lIns="144000" tIns="36000" rIns="0" bIns="0" rtlCol="0" anchor="ctr">
            <a:noAutofit/>
          </a:bodyPr>
          <a:lstStyle/>
          <a:p>
            <a:pPr algn="ctr" defTabSz="457200" eaLnBrk="1" fontAlgn="ctr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「税」</a:t>
            </a:r>
            <a:r>
              <a:rPr lang="ja-JP" altLang="en-US" b="1" spc="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について民主主義の始まりから考えてみよう</a:t>
            </a:r>
          </a:p>
        </p:txBody>
      </p:sp>
    </p:spTree>
    <p:extLst>
      <p:ext uri="{BB962C8B-B14F-4D97-AF65-F5344CB8AC3E}">
        <p14:creationId xmlns:p14="http://schemas.microsoft.com/office/powerpoint/2010/main" val="3262598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6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図 1046">
            <a:extLst>
              <a:ext uri="{FF2B5EF4-FFF2-40B4-BE49-F238E27FC236}">
                <a16:creationId xmlns:a16="http://schemas.microsoft.com/office/drawing/2014/main" id="{679E84F5-BDF9-ECAD-A8D7-7A6B44024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42" y="3717032"/>
            <a:ext cx="349181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図 1039">
            <a:extLst>
              <a:ext uri="{FF2B5EF4-FFF2-40B4-BE49-F238E27FC236}">
                <a16:creationId xmlns:a16="http://schemas.microsoft.com/office/drawing/2014/main" id="{AEF4AD66-EFAB-2883-EC69-8C4D10924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40" y="3789040"/>
            <a:ext cx="3528392" cy="200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672A898-C66D-05BF-EC69-6980F2F75E10}"/>
              </a:ext>
            </a:extLst>
          </p:cNvPr>
          <p:cNvGrpSpPr/>
          <p:nvPr/>
        </p:nvGrpSpPr>
        <p:grpSpPr>
          <a:xfrm>
            <a:off x="0" y="260768"/>
            <a:ext cx="12192000" cy="1080000"/>
            <a:chOff x="0" y="260768"/>
            <a:chExt cx="12192000" cy="1080000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1888DF6C-4140-FBE5-8189-42ACD0DCC0C6}"/>
                </a:ext>
              </a:extLst>
            </p:cNvPr>
            <p:cNvSpPr/>
            <p:nvPr/>
          </p:nvSpPr>
          <p:spPr>
            <a:xfrm>
              <a:off x="2051048" y="1006927"/>
              <a:ext cx="8113486" cy="203202"/>
            </a:xfrm>
            <a:prstGeom prst="roundRect">
              <a:avLst>
                <a:gd name="adj" fmla="val 50000"/>
              </a:avLst>
            </a:prstGeom>
            <a:solidFill>
              <a:srgbClr val="FBEC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プレースホルダー 5">
              <a:extLst>
                <a:ext uri="{FF2B5EF4-FFF2-40B4-BE49-F238E27FC236}">
                  <a16:creationId xmlns:a16="http://schemas.microsoft.com/office/drawing/2014/main" id="{D15BD7CC-CF2E-5939-6911-8780886DC1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60768"/>
              <a:ext cx="12192000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72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日本</a:t>
              </a:r>
              <a:r>
                <a:rPr lang="ja-JP" altLang="en-US" sz="54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lang="ja-JP" altLang="en-US" sz="72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税</a:t>
              </a:r>
              <a:r>
                <a:rPr lang="ja-JP" altLang="en-US" sz="54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lang="ja-JP" altLang="en-US" sz="7200" b="1" spc="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歴史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C9E5D6-A88F-B398-0DC4-69082ACBE4EE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342E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ACFAA0-E0D4-241B-BDC9-1EA04C728133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286FB37D-0378-ECA6-6AE7-F52657BD219D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4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BE6034C-E7E5-B683-6DD6-09BC7F539FE0}"/>
              </a:ext>
            </a:extLst>
          </p:cNvPr>
          <p:cNvGrpSpPr/>
          <p:nvPr/>
        </p:nvGrpSpPr>
        <p:grpSpPr>
          <a:xfrm>
            <a:off x="1127448" y="1412776"/>
            <a:ext cx="5760640" cy="1899522"/>
            <a:chOff x="79276" y="1412776"/>
            <a:chExt cx="5760640" cy="1899522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D3EE0E06-2513-466A-84DD-3DBA5C00FF30}"/>
                </a:ext>
              </a:extLst>
            </p:cNvPr>
            <p:cNvSpPr txBox="1"/>
            <p:nvPr/>
          </p:nvSpPr>
          <p:spPr>
            <a:xfrm>
              <a:off x="1343472" y="1412776"/>
              <a:ext cx="3096344" cy="54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36000" rIns="1440000" bIns="0" rtlCol="0" anchor="ctr">
              <a:noAutofit/>
            </a:bodyPr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2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封建制度</a:t>
              </a: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AC5AEBC6-ADA3-4492-B1C8-4243CD3F31B0}"/>
                </a:ext>
              </a:extLst>
            </p:cNvPr>
            <p:cNvSpPr txBox="1"/>
            <p:nvPr/>
          </p:nvSpPr>
          <p:spPr>
            <a:xfrm>
              <a:off x="79276" y="2232298"/>
              <a:ext cx="5760640" cy="108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36000" rIns="1440000" bIns="0" rtlCol="0" anchor="ctr">
              <a:no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貴族や領主などが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土地を所有して</a:t>
              </a:r>
              <a:endParaRPr lang="en-US" altLang="ja-JP" sz="2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その土地の人民や農民から</a:t>
              </a:r>
              <a:endParaRPr lang="en-US" altLang="ja-JP" sz="2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年貢（米）を取り立てる制度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4230C08-3242-9F3D-5199-C8CCEA343424}"/>
              </a:ext>
            </a:extLst>
          </p:cNvPr>
          <p:cNvGrpSpPr/>
          <p:nvPr/>
        </p:nvGrpSpPr>
        <p:grpSpPr>
          <a:xfrm>
            <a:off x="6120680" y="1421840"/>
            <a:ext cx="6384032" cy="1935152"/>
            <a:chOff x="3503712" y="1448840"/>
            <a:chExt cx="6384032" cy="1935152"/>
          </a:xfrm>
        </p:grpSpPr>
        <p:sp>
          <p:nvSpPr>
            <p:cNvPr id="1027" name="テキスト ボックス 1026">
              <a:extLst>
                <a:ext uri="{FF2B5EF4-FFF2-40B4-BE49-F238E27FC236}">
                  <a16:creationId xmlns:a16="http://schemas.microsoft.com/office/drawing/2014/main" id="{1E5C81E7-CF03-369E-95BE-BD42EFD80602}"/>
                </a:ext>
              </a:extLst>
            </p:cNvPr>
            <p:cNvSpPr txBox="1"/>
            <p:nvPr/>
          </p:nvSpPr>
          <p:spPr>
            <a:xfrm>
              <a:off x="3503712" y="1448840"/>
              <a:ext cx="6384032" cy="54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36000" rIns="1440000" bIns="0" rtlCol="0" anchor="ctr">
              <a:no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税といえば年貢</a:t>
              </a:r>
              <a:endParaRPr lang="ja-JP" altLang="en-US" sz="3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8" name="テキスト ボックス 1027">
              <a:extLst>
                <a:ext uri="{FF2B5EF4-FFF2-40B4-BE49-F238E27FC236}">
                  <a16:creationId xmlns:a16="http://schemas.microsoft.com/office/drawing/2014/main" id="{2363F062-46CE-386B-A739-72BE5CCF23FA}"/>
                </a:ext>
              </a:extLst>
            </p:cNvPr>
            <p:cNvSpPr txBox="1"/>
            <p:nvPr/>
          </p:nvSpPr>
          <p:spPr>
            <a:xfrm>
              <a:off x="4727848" y="2303992"/>
              <a:ext cx="4104456" cy="108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36000" rIns="1440000" bIns="0" rtlCol="0" anchor="ctr">
              <a:noAutofit/>
            </a:bodyPr>
            <a:lstStyle/>
            <a:p>
              <a:pPr marL="0" indent="0" algn="ctr" fontAlgn="b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９世紀ころから</a:t>
              </a:r>
              <a:endPara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marL="0" indent="0" algn="ctr" fontAlgn="b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明治時代まで</a:t>
              </a:r>
              <a:endPara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marL="0" indent="0" algn="ctr" fontAlgn="b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領主や幕府などが決定していた</a:t>
              </a:r>
            </a:p>
          </p:txBody>
        </p:sp>
      </p:grpSp>
      <p:pic>
        <p:nvPicPr>
          <p:cNvPr id="1031" name="図 1030">
            <a:extLst>
              <a:ext uri="{FF2B5EF4-FFF2-40B4-BE49-F238E27FC236}">
                <a16:creationId xmlns:a16="http://schemas.microsoft.com/office/drawing/2014/main" id="{A64A86E2-B7E5-7BC4-3EBB-105F3E040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31" y="3717032"/>
            <a:ext cx="1800200" cy="2016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FFF4F89-79CE-97D1-DE9A-E7312ABF2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008" y="3501008"/>
            <a:ext cx="1001385" cy="1001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75872EB-0F56-2B4B-6B7E-9002B00C1A20}"/>
              </a:ext>
            </a:extLst>
          </p:cNvPr>
          <p:cNvGrpSpPr/>
          <p:nvPr/>
        </p:nvGrpSpPr>
        <p:grpSpPr>
          <a:xfrm>
            <a:off x="2319636" y="3645024"/>
            <a:ext cx="1539000" cy="2052000"/>
            <a:chOff x="1271464" y="3645024"/>
            <a:chExt cx="1539000" cy="2052000"/>
          </a:xfrm>
        </p:grpSpPr>
        <p:pic>
          <p:nvPicPr>
            <p:cNvPr id="1043" name="図 1042">
              <a:extLst>
                <a:ext uri="{FF2B5EF4-FFF2-40B4-BE49-F238E27FC236}">
                  <a16:creationId xmlns:a16="http://schemas.microsoft.com/office/drawing/2014/main" id="{D3007D83-5D54-752C-C1E4-B469AD647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464" y="3645024"/>
              <a:ext cx="1539000" cy="20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46C03882-80E4-957A-3AFC-155800B91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7" t="39693" r="42978" b="56195"/>
            <a:stretch/>
          </p:blipFill>
          <p:spPr>
            <a:xfrm rot="10800000" flipH="1">
              <a:off x="1922400" y="4449600"/>
              <a:ext cx="240027" cy="72000"/>
            </a:xfrm>
            <a:prstGeom prst="rect">
              <a:avLst/>
            </a:prstGeom>
            <a:effectLst/>
          </p:spPr>
        </p:pic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6D9234BB-1686-61C0-0063-A128DF7D8F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15555" r="83093" b="71528"/>
          <a:stretch/>
        </p:blipFill>
        <p:spPr>
          <a:xfrm>
            <a:off x="2031604" y="3717032"/>
            <a:ext cx="504056" cy="43810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F37FB0B-6B53-4F0C-D9C0-8B632EF8C40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15555" r="83093" b="71528"/>
          <a:stretch/>
        </p:blipFill>
        <p:spPr>
          <a:xfrm flipH="1">
            <a:off x="3471764" y="3717032"/>
            <a:ext cx="567680" cy="43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6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70C9D8-4E0A-4CDB-88DC-98ECA8FDBBD1}"/>
              </a:ext>
            </a:extLst>
          </p:cNvPr>
          <p:cNvSpPr txBox="1"/>
          <p:nvPr/>
        </p:nvSpPr>
        <p:spPr>
          <a:xfrm>
            <a:off x="0" y="4797152"/>
            <a:ext cx="12192000" cy="1700848"/>
          </a:xfrm>
          <a:prstGeom prst="rect">
            <a:avLst/>
          </a:prstGeom>
          <a:noFill/>
          <a:ln w="3175">
            <a:noFill/>
          </a:ln>
        </p:spPr>
        <p:txBody>
          <a:bodyPr wrap="square" tIns="0" bIns="0" rtlCol="0" anchor="ctr">
            <a:noAutofit/>
          </a:bodyPr>
          <a:lstStyle/>
          <a:p>
            <a:pPr algn="ctr" defTabSz="45720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</a:t>
            </a:r>
            <a:r>
              <a:rPr lang="en-US" altLang="ja-JP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をきっかけに民主主義国家に移行しています。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B0AC42A-75F4-BE1B-E49E-D6D0551DB998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342E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503DAAA-D9F8-D0DE-5BE0-137D7E011809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スライド番号プレースホルダー 1">
            <a:extLst>
              <a:ext uri="{FF2B5EF4-FFF2-40B4-BE49-F238E27FC236}">
                <a16:creationId xmlns:a16="http://schemas.microsoft.com/office/drawing/2014/main" id="{382C001F-78EB-0CFC-2C60-BEA3FEBC45E7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5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68F72A70-AEE9-BD4B-AC3E-E69587425E55}"/>
              </a:ext>
            </a:extLst>
          </p:cNvPr>
          <p:cNvSpPr/>
          <p:nvPr/>
        </p:nvSpPr>
        <p:spPr>
          <a:xfrm>
            <a:off x="2051048" y="1006927"/>
            <a:ext cx="8113486" cy="203202"/>
          </a:xfrm>
          <a:prstGeom prst="roundRect">
            <a:avLst>
              <a:gd name="adj" fmla="val 50000"/>
            </a:avLst>
          </a:prstGeom>
          <a:solidFill>
            <a:srgbClr val="FBE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>
            <a:extLst>
              <a:ext uri="{FF2B5EF4-FFF2-40B4-BE49-F238E27FC236}">
                <a16:creationId xmlns:a16="http://schemas.microsoft.com/office/drawing/2014/main" id="{B4B30052-B1EB-1287-3FA0-1BFA712F2D5C}"/>
              </a:ext>
            </a:extLst>
          </p:cNvPr>
          <p:cNvSpPr txBox="1">
            <a:spLocks/>
          </p:cNvSpPr>
          <p:nvPr/>
        </p:nvSpPr>
        <p:spPr>
          <a:xfrm>
            <a:off x="0" y="260768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</a:t>
            </a:r>
            <a:r>
              <a:rPr lang="ja-JP" altLang="en-US" sz="54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民主主義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942BFF3-C2AB-99B5-BA22-7E4A09946FCC}"/>
              </a:ext>
            </a:extLst>
          </p:cNvPr>
          <p:cNvGrpSpPr/>
          <p:nvPr/>
        </p:nvGrpSpPr>
        <p:grpSpPr>
          <a:xfrm>
            <a:off x="35346" y="1052736"/>
            <a:ext cx="12397358" cy="3888432"/>
            <a:chOff x="35346" y="1052736"/>
            <a:chExt cx="12397358" cy="3888432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071F0FF-6B42-E244-F670-B48F0EA9E4E3}"/>
                </a:ext>
              </a:extLst>
            </p:cNvPr>
            <p:cNvSpPr txBox="1"/>
            <p:nvPr/>
          </p:nvSpPr>
          <p:spPr>
            <a:xfrm>
              <a:off x="3503712" y="1376832"/>
              <a:ext cx="6384032" cy="54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36000" rIns="1440000" bIns="0" rtlCol="0" anchor="t" anchorCtr="0">
              <a:no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アメリカ合衆国</a:t>
              </a:r>
              <a:endPara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ボストン茶会事件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28B28F27-E6E3-CB25-47F8-65483A601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323" y="1844824"/>
              <a:ext cx="4320480" cy="252208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B06661BA-7D47-A4E4-BF13-F74F0C8B3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296" y="1268760"/>
              <a:ext cx="3672408" cy="3672408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53BCBDE1-2EE7-AA89-F832-61009DDD0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6" y="1052736"/>
              <a:ext cx="3861048" cy="3861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262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6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E52B191-3FFE-5450-7524-13106796C56D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342E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EF6D357-6F8B-5235-EC7A-5E09CD3574E5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6BA637DF-2B90-BB20-7725-E7FE9F222B9F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6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A2283CFB-7170-B897-F7E5-B3F6DA4BDF3F}"/>
              </a:ext>
            </a:extLst>
          </p:cNvPr>
          <p:cNvSpPr/>
          <p:nvPr/>
        </p:nvSpPr>
        <p:spPr>
          <a:xfrm>
            <a:off x="1127448" y="1006927"/>
            <a:ext cx="9936000" cy="203202"/>
          </a:xfrm>
          <a:prstGeom prst="roundRect">
            <a:avLst>
              <a:gd name="adj" fmla="val 50000"/>
            </a:avLst>
          </a:prstGeom>
          <a:solidFill>
            <a:srgbClr val="FBE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5">
            <a:extLst>
              <a:ext uri="{FF2B5EF4-FFF2-40B4-BE49-F238E27FC236}">
                <a16:creationId xmlns:a16="http://schemas.microsoft.com/office/drawing/2014/main" id="{29C140D3-0971-B72E-9918-C527F25905B9}"/>
              </a:ext>
            </a:extLst>
          </p:cNvPr>
          <p:cNvSpPr txBox="1">
            <a:spLocks/>
          </p:cNvSpPr>
          <p:nvPr/>
        </p:nvSpPr>
        <p:spPr>
          <a:xfrm>
            <a:off x="0" y="332776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6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アメリカ・ボストン茶会事件 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BCAD4A7-8488-2999-D7A0-D491A15D001C}"/>
              </a:ext>
            </a:extLst>
          </p:cNvPr>
          <p:cNvSpPr txBox="1"/>
          <p:nvPr/>
        </p:nvSpPr>
        <p:spPr>
          <a:xfrm>
            <a:off x="-1" y="5013176"/>
            <a:ext cx="12192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代表なくして課税なし</a:t>
            </a:r>
          </a:p>
          <a:p>
            <a:pPr algn="ctr" defTabSz="45720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❝</a:t>
            </a:r>
            <a:r>
              <a:rPr lang="ja-JP" altLang="en-US" sz="1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i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 Taxation without Representation</a:t>
            </a:r>
            <a:r>
              <a:rPr lang="ja-JP" altLang="en-US" sz="3200" b="1" i="1" dirty="0">
                <a:solidFill>
                  <a:prstClr val="black"/>
                </a:solidFill>
                <a:latin typeface="HG創英角ｺﾞｼｯｸUB" panose="020B0909000000000000" pitchFamily="49" charset="-128"/>
              </a:rPr>
              <a:t>！</a:t>
            </a:r>
            <a:r>
              <a:rPr lang="en-US" altLang="ja-JP" sz="3600" b="1" i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❞</a:t>
            </a: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B481EA59-DB08-9048-58E9-0F2EE54B1701}"/>
              </a:ext>
            </a:extLst>
          </p:cNvPr>
          <p:cNvSpPr txBox="1">
            <a:spLocks/>
          </p:cNvSpPr>
          <p:nvPr/>
        </p:nvSpPr>
        <p:spPr>
          <a:xfrm>
            <a:off x="30410" y="1484784"/>
            <a:ext cx="9792152" cy="3423738"/>
          </a:xfrm>
          <a:prstGeom prst="rect">
            <a:avLst/>
          </a:prstGeom>
        </p:spPr>
        <p:txBody>
          <a:bodyPr vert="horz" lIns="360000" tIns="324000" rIns="91440" bIns="36000" rtlCol="0" anchor="t">
            <a:noAutofit/>
          </a:bodyPr>
          <a:lstStyle>
            <a:lvl1pPr marL="342900" indent="-342900" algn="l" defTabSz="914400" rtl="0" eaLnBrk="1" fontAlgn="ctr" latinLnBrk="0" hangingPunct="1">
              <a:spcBef>
                <a:spcPts val="1000"/>
              </a:spcBef>
              <a:spcAft>
                <a:spcPts val="1000"/>
              </a:spcAft>
              <a:buFont typeface="Arial" pitchFamily="34" charset="0"/>
              <a:buNone/>
              <a:defRPr kumimoji="1" sz="2800" kern="1200" baseline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  <a:cs typeface="+mn-cs"/>
              </a:defRPr>
            </a:lvl1pPr>
            <a:lvl2pPr marL="633413" indent="-269875" algn="l" defTabSz="914400" rtl="0" eaLnBrk="1" fontAlgn="ctr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kumimoji="1" sz="2600" kern="1200" baseline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  <a:cs typeface="+mn-cs"/>
              </a:defRPr>
            </a:lvl2pPr>
            <a:lvl3pPr marL="977900" indent="-261938" algn="l" defTabSz="914400" rtl="0" eaLnBrk="1" fontAlgn="ctr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kumimoji="1" sz="2600" kern="1200" baseline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  <a:cs typeface="+mn-cs"/>
              </a:defRPr>
            </a:lvl3pPr>
            <a:lvl4pPr marL="1258888" indent="-228600" algn="l" defTabSz="914400" rtl="0" eaLnBrk="1" fontAlgn="ctr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kumimoji="1" sz="2600" kern="1200" baseline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  <a:cs typeface="+mn-cs"/>
              </a:defRPr>
            </a:lvl4pPr>
            <a:lvl5pPr marL="1616075" indent="-228600" algn="l" defTabSz="914400" rtl="0" eaLnBrk="1" fontAlgn="ctr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kumimoji="1" sz="2600" kern="1200" baseline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イギリスのマサチューセッツ植民地において</a:t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本国議会の植民地政策に反対した人々が</a:t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貨物輸送船からイギリス東インド会社の</a:t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船荷の紅茶を海に投棄した事件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fontAlgn="b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(1773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B92E81-9BB7-56DE-0732-FBDBCE755A84}"/>
              </a:ext>
            </a:extLst>
          </p:cNvPr>
          <p:cNvGrpSpPr/>
          <p:nvPr/>
        </p:nvGrpSpPr>
        <p:grpSpPr>
          <a:xfrm>
            <a:off x="5087888" y="1196752"/>
            <a:ext cx="8064896" cy="3888432"/>
            <a:chOff x="5087888" y="1196752"/>
            <a:chExt cx="8064896" cy="3888432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DC92B403-D8FB-1309-FCEF-51764FCE9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888" y="1967130"/>
              <a:ext cx="4680520" cy="2748935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6A19C61F-400C-2BEB-0CA2-D26EB1109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183" y="1196752"/>
              <a:ext cx="3818601" cy="3824721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37865E6D-CD15-0671-5C13-97F0AEF27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1412776"/>
              <a:ext cx="3672408" cy="3672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824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6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5215FC-7CAF-EC51-6B14-8117EFF99901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342E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840E310-5CFA-D44B-18B0-1EA29DB79927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47C5275F-2B10-EB99-5A14-9BBDAA2027BB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7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" name="01税と民主主義の歴史【音声差し替え】">
            <a:hlinkClick r:id="" action="ppaction://media"/>
            <a:extLst>
              <a:ext uri="{FF2B5EF4-FFF2-40B4-BE49-F238E27FC236}">
                <a16:creationId xmlns:a16="http://schemas.microsoft.com/office/drawing/2014/main" id="{ECDD85FF-7A01-9181-DFBC-9A7D68037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6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35F9BB7-5AD1-4949-B9DD-3FDE2281116B}"/>
              </a:ext>
            </a:extLst>
          </p:cNvPr>
          <p:cNvSpPr/>
          <p:nvPr/>
        </p:nvSpPr>
        <p:spPr>
          <a:xfrm>
            <a:off x="-11617968" y="2222405"/>
            <a:ext cx="6840000" cy="10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4457EC-AC27-52CF-ADD0-07B28899EE72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342E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BDE69C-ED07-F3FC-D2CF-22F06C6E41C3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23066941-8637-A0CF-07D0-344FCE639850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8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40EBCAF-09A1-7F9B-8F4C-41DB3F1B4F16}"/>
              </a:ext>
            </a:extLst>
          </p:cNvPr>
          <p:cNvSpPr/>
          <p:nvPr/>
        </p:nvSpPr>
        <p:spPr>
          <a:xfrm>
            <a:off x="2051048" y="1006927"/>
            <a:ext cx="8113486" cy="203202"/>
          </a:xfrm>
          <a:prstGeom prst="roundRect">
            <a:avLst>
              <a:gd name="adj" fmla="val 50000"/>
            </a:avLst>
          </a:prstGeom>
          <a:solidFill>
            <a:srgbClr val="FBE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5">
            <a:extLst>
              <a:ext uri="{FF2B5EF4-FFF2-40B4-BE49-F238E27FC236}">
                <a16:creationId xmlns:a16="http://schemas.microsoft.com/office/drawing/2014/main" id="{80D9C962-F357-E7CD-6AFD-A23D14108EAB}"/>
              </a:ext>
            </a:extLst>
          </p:cNvPr>
          <p:cNvSpPr txBox="1">
            <a:spLocks/>
          </p:cNvSpPr>
          <p:nvPr/>
        </p:nvSpPr>
        <p:spPr>
          <a:xfrm>
            <a:off x="0" y="260768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私たち</a:t>
            </a:r>
            <a:r>
              <a:rPr lang="ja-JP" altLang="en-US" sz="54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lang="ja-JP" altLang="en-US" sz="72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決める税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C847BA-14B9-9140-6325-11E3D34E58E2}"/>
              </a:ext>
            </a:extLst>
          </p:cNvPr>
          <p:cNvSpPr txBox="1"/>
          <p:nvPr/>
        </p:nvSpPr>
        <p:spPr>
          <a:xfrm>
            <a:off x="-1" y="5343823"/>
            <a:ext cx="12192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「取られる税」から</a:t>
            </a:r>
            <a:r>
              <a:rPr lang="ja-JP" altLang="en-US" sz="5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「私たちの税」</a:t>
            </a:r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0EFCF60-726F-68CA-73C9-787ABF98A4A8}"/>
              </a:ext>
            </a:extLst>
          </p:cNvPr>
          <p:cNvGrpSpPr/>
          <p:nvPr/>
        </p:nvGrpSpPr>
        <p:grpSpPr>
          <a:xfrm>
            <a:off x="1884000" y="1124744"/>
            <a:ext cx="8424000" cy="3762891"/>
            <a:chOff x="1884000" y="1124744"/>
            <a:chExt cx="8424000" cy="376289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8A1D308-2756-4A5B-21D8-86DBBF746D55}"/>
                </a:ext>
              </a:extLst>
            </p:cNvPr>
            <p:cNvSpPr txBox="1"/>
            <p:nvPr/>
          </p:nvSpPr>
          <p:spPr>
            <a:xfrm>
              <a:off x="1884000" y="2060848"/>
              <a:ext cx="8424000" cy="282678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36000" rtlCol="0" anchor="ctr">
              <a:noAutofit/>
            </a:bodyPr>
            <a:lstStyle/>
            <a:p>
              <a:pPr algn="ctr" defTabSz="457200" eaLnBrk="1" fontAlgn="auto" hangingPunct="1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太平洋戦争の後、</a:t>
              </a:r>
              <a:br>
                <a:rPr lang="en-US" altLang="ja-JP" sz="2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2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民主化がすすめられ、</a:t>
              </a:r>
              <a:br>
                <a:rPr lang="en-US" altLang="ja-JP" sz="2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2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国民に選挙権が与えられ、</a:t>
              </a:r>
              <a:br>
                <a:rPr lang="en-US" altLang="ja-JP" sz="2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2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ja-JP" altLang="en-US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国のことは主権者である</a:t>
              </a:r>
              <a:endParaRPr lang="en-US" altLang="ja-JP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defTabSz="457200" eaLnBrk="1" fontAlgn="auto" hangingPunct="1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国民が決めることになった。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B1F1263-AB38-F128-FD32-5623CF40B4EC}"/>
                </a:ext>
              </a:extLst>
            </p:cNvPr>
            <p:cNvSpPr txBox="1"/>
            <p:nvPr/>
          </p:nvSpPr>
          <p:spPr>
            <a:xfrm>
              <a:off x="1884000" y="1124744"/>
              <a:ext cx="8424000" cy="108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ctr">
              <a:no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400" b="1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現代社会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0FAFCEB9-65F6-F9D2-1A6D-9959B4AB0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1196752"/>
            <a:ext cx="3933056" cy="414908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0A20520-1048-4025-5F68-7F2A10A3D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00" y="1484784"/>
            <a:ext cx="3833664" cy="38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4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EDT01_ABST_001D</Template>
  <TotalTime>0</TotalTime>
  <Words>1545</Words>
  <Application>Microsoft Office PowerPoint</Application>
  <PresentationFormat>ワイド画面</PresentationFormat>
  <Paragraphs>331</Paragraphs>
  <Slides>25</Slides>
  <Notes>25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25</vt:i4>
      </vt:variant>
    </vt:vector>
  </HeadingPairs>
  <TitlesOfParts>
    <vt:vector size="38" baseType="lpstr">
      <vt:lpstr>BIZ UDPゴシック</vt:lpstr>
      <vt:lpstr>HG創英角ｺﾞｼｯｸUB</vt:lpstr>
      <vt:lpstr>ＭＳ Ｐゴシック</vt:lpstr>
      <vt:lpstr>ＭＳ Ｐ明朝</vt:lpstr>
      <vt:lpstr>メイリオ</vt:lpstr>
      <vt:lpstr>游ゴシック</vt:lpstr>
      <vt:lpstr>Arial</vt:lpstr>
      <vt:lpstr>Calibri</vt:lpstr>
      <vt:lpstr>Calibri Light</vt:lpstr>
      <vt:lpstr>Office テーマ</vt:lpstr>
      <vt:lpstr>1_Office テーマ</vt:lpstr>
      <vt:lpstr>2_Office テーマ</vt:lpstr>
      <vt:lpstr>3_Office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2013-08-14T05:25:09Z</dcterms:created>
  <dcterms:modified xsi:type="dcterms:W3CDTF">2024-03-27T02:37:36Z</dcterms:modified>
</cp:coreProperties>
</file>